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7" r:id="rId5"/>
    <p:sldId id="263" r:id="rId6"/>
    <p:sldId id="259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97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429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857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014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90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124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189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690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262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7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2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0971A-BE96-46D5-8ABA-E93104574906}" type="datetimeFigureOut">
              <a:rPr lang="es-MX" smtClean="0"/>
              <a:t>25/03/2025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2B377-FAD1-44E8-861E-A2085059DA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24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“MI PEQUEÑITA LUZ”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iglesia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2" y="5611906"/>
            <a:ext cx="1217889" cy="108332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89649" y="5568600"/>
            <a:ext cx="8806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6" y="1107994"/>
            <a:ext cx="9113813" cy="44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15"/>
            <a:ext cx="9162288" cy="75824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95144" y="112541"/>
            <a:ext cx="6848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Llegó </a:t>
            </a:r>
            <a:r>
              <a:rPr lang="es-MX" b="1" dirty="0">
                <a:latin typeface="Arial Black" panose="020B0A04020102020204" pitchFamily="34" charset="0"/>
              </a:rPr>
              <a:t>el sábado y toda la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familia fue a la iglesia. Juanito puso en primer lugar a Dios y no se presentó ese día a la escuela. Al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día siguiente se enteró que el profesor tuvo un imprevisto y no pudo hacer su actividad en sábado y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ahora lo realizarán el lunes.</a:t>
            </a:r>
          </a:p>
        </p:txBody>
      </p:sp>
    </p:spTree>
    <p:extLst>
      <p:ext uri="{BB962C8B-B14F-4D97-AF65-F5344CB8AC3E}">
        <p14:creationId xmlns:p14="http://schemas.microsoft.com/office/powerpoint/2010/main" val="4074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23624" y="439505"/>
            <a:ext cx="58732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Cuando reflejamos la luz que Dios nos ha dado, él te hará brillar más que los demás y todos verán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eres diferente y eres especial, así pueden contagiar a otros.</a:t>
            </a:r>
          </a:p>
        </p:txBody>
      </p:sp>
    </p:spTree>
    <p:extLst>
      <p:ext uri="{BB962C8B-B14F-4D97-AF65-F5344CB8AC3E}">
        <p14:creationId xmlns:p14="http://schemas.microsoft.com/office/powerpoint/2010/main" val="41361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60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31588" y="1886301"/>
            <a:ext cx="6112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Maestra 1: Lleva en sus manos una lámpara, va alumbrando y se encuentra con un enfermo y con </a:t>
            </a:r>
            <a:r>
              <a:rPr lang="es-MX" sz="2000" b="1" dirty="0" smtClean="0">
                <a:latin typeface="Arial Black" panose="020B0A04020102020204" pitchFamily="34" charset="0"/>
              </a:rPr>
              <a:t>otra persona </a:t>
            </a:r>
            <a:r>
              <a:rPr lang="es-MX" sz="2000" b="1" dirty="0">
                <a:latin typeface="Arial Black" panose="020B0A04020102020204" pitchFamily="34" charset="0"/>
              </a:rPr>
              <a:t>que está llorando.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31587" y="3209740"/>
            <a:ext cx="5957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Se acerca a las personas y les dice que si puede orar por ellos, ellos le dicen que sí.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82683" y="609028"/>
            <a:ext cx="4839979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3980" y="482883"/>
            <a:ext cx="51698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Maestra 2: Sale y lleva en sus manos una lámpara y señala hacia los hermanos diciendo: Es </a:t>
            </a:r>
            <a:r>
              <a:rPr lang="es-MX" sz="2400" b="1" dirty="0" smtClean="0">
                <a:latin typeface="Arial Black" panose="020B0A04020102020204" pitchFamily="34" charset="0"/>
              </a:rPr>
              <a:t>momento que </a:t>
            </a:r>
            <a:r>
              <a:rPr lang="es-MX" sz="2400" b="1" dirty="0">
                <a:latin typeface="Arial Black" panose="020B0A04020102020204" pitchFamily="34" charset="0"/>
              </a:rPr>
              <a:t>nuestra luz alumbre para aquellos que necesitan de la oración, por ejemplo: los enfermos,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huérfanos, los que tiene un problema familiar, económico o de adicción; de esa manera </a:t>
            </a:r>
            <a:r>
              <a:rPr lang="es-MX" sz="2400" b="1" dirty="0" smtClean="0">
                <a:latin typeface="Arial Black" panose="020B0A04020102020204" pitchFamily="34" charset="0"/>
              </a:rPr>
              <a:t>podemos atraer </a:t>
            </a:r>
            <a:r>
              <a:rPr lang="es-MX" sz="2400" b="1" dirty="0">
                <a:latin typeface="Arial Black" panose="020B0A04020102020204" pitchFamily="34" charset="0"/>
              </a:rPr>
              <a:t>aquellos que no conocen de Jesús.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Maestra 1 y 2 y los participantes y congregación se postran de rodillas y oran.</a:t>
            </a:r>
          </a:p>
        </p:txBody>
      </p:sp>
    </p:spTree>
    <p:extLst>
      <p:ext uri="{BB962C8B-B14F-4D97-AF65-F5344CB8AC3E}">
        <p14:creationId xmlns:p14="http://schemas.microsoft.com/office/powerpoint/2010/main" val="16798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4"/>
            <a:ext cx="9144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PRIMARIOS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6"/>
            <a:ext cx="9144000" cy="69519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5846" y="954106"/>
            <a:ext cx="89681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Nosotros los niños escuchamos y aprendimos historias de niños que fueron tocados por el espíritu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santo, y de como Dios hizo milagros en sus vidas. Con nuestras ofrendas, muchos niños </a:t>
            </a:r>
            <a:r>
              <a:rPr lang="es-MX" b="1" dirty="0" smtClean="0">
                <a:latin typeface="Arial Black" panose="020B0A04020102020204" pitchFamily="34" charset="0"/>
              </a:rPr>
              <a:t>conocerán de </a:t>
            </a:r>
            <a:r>
              <a:rPr lang="es-MX" b="1" dirty="0">
                <a:latin typeface="Arial Black" panose="020B0A04020102020204" pitchFamily="34" charset="0"/>
              </a:rPr>
              <a:t>Jesús, nuestra luz, y de esta manera resplandecerán, ayudando a los demás. (Puede llevar una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lámpara en mano y señalar en algún mapa donde se enviarán las ofrendas).</a:t>
            </a:r>
          </a:p>
        </p:txBody>
      </p:sp>
    </p:spTree>
    <p:extLst>
      <p:ext uri="{BB962C8B-B14F-4D97-AF65-F5344CB8AC3E}">
        <p14:creationId xmlns:p14="http://schemas.microsoft.com/office/powerpoint/2010/main" val="20163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3430" y="409193"/>
            <a:ext cx="87571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 de alabanza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</a:t>
            </a:r>
            <a:r>
              <a:rPr lang="es-MX" sz="2800" b="1" dirty="0">
                <a:latin typeface="Arial Black" panose="020B0A04020102020204" pitchFamily="34" charset="0"/>
              </a:rPr>
              <a:t>Todos los niños de las divisiones infantiles)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Unir a las divisiones, para cantar un canto elegido por la directora y los maestros (as)</a:t>
            </a:r>
          </a:p>
        </p:txBody>
      </p:sp>
    </p:spTree>
    <p:extLst>
      <p:ext uri="{BB962C8B-B14F-4D97-AF65-F5344CB8AC3E}">
        <p14:creationId xmlns:p14="http://schemas.microsoft.com/office/powerpoint/2010/main" val="32434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48" y="691635"/>
            <a:ext cx="4465104" cy="44651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68415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 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11" y="5156739"/>
            <a:ext cx="91397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La directora de MIA presentará el informe trimestral de estudios, utilizando la tabla comparativa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infantil, con el fin de ayudar y motivar a los padres, a velar en el estudio diario de sus hijos.</a:t>
            </a:r>
          </a:p>
        </p:txBody>
      </p:sp>
    </p:spTree>
    <p:extLst>
      <p:ext uri="{BB962C8B-B14F-4D97-AF65-F5344CB8AC3E}">
        <p14:creationId xmlns:p14="http://schemas.microsoft.com/office/powerpoint/2010/main" val="4521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OFRENDAS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(Todo el departamento infantil)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Pasará </a:t>
            </a:r>
            <a:r>
              <a:rPr lang="es-MX" sz="2000" b="1" dirty="0" smtClean="0">
                <a:latin typeface="Arial Black" panose="020B0A04020102020204" pitchFamily="34" charset="0"/>
              </a:rPr>
              <a:t>un(a</a:t>
            </a:r>
            <a:r>
              <a:rPr lang="es-MX" sz="2000" b="1" dirty="0">
                <a:latin typeface="Arial Black" panose="020B0A04020102020204" pitchFamily="34" charset="0"/>
              </a:rPr>
              <a:t>) niño(a) por cada división infantil, para informar la cantidad de ofrenda que se recibió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el trimestre, (colocarán su ofrenda en el alfolí que está preparado para depositar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ofrendas, después que haya informado)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2542" y="53674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Elegir a niños de cada división que mencionen los proyectos misioneros (mostrando el mapa,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algunas </a:t>
            </a:r>
            <a:r>
              <a:rPr lang="es-MX" sz="2000" b="1" dirty="0">
                <a:latin typeface="Arial Black" panose="020B0A04020102020204" pitchFamily="34" charset="0"/>
              </a:rPr>
              <a:t>de las manualidades o maqueta que realizaron;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algún proyecto que realizaron en </a:t>
            </a:r>
            <a:r>
              <a:rPr lang="es-MX" sz="2000" b="1" dirty="0" smtClean="0">
                <a:latin typeface="Arial Black" panose="020B0A04020102020204" pitchFamily="34" charset="0"/>
              </a:rPr>
              <a:t>el trimestre</a:t>
            </a:r>
            <a:r>
              <a:rPr lang="es-MX" sz="2000" b="1" dirty="0">
                <a:latin typeface="Arial Black" panose="020B0A04020102020204" pitchFamily="34" charset="0"/>
              </a:rPr>
              <a:t>).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66" y="2350269"/>
            <a:ext cx="3734149" cy="30171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45666" y="5048516"/>
            <a:ext cx="3734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26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REPETICIÓN DEL VERSÍCULO PARA MEMORIZAR DE LA SEMANA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54106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Invitar con anticipación a dos niños de cada departamento para decir los versículos de </a:t>
            </a:r>
            <a:r>
              <a:rPr lang="es-MX" sz="2000" b="1">
                <a:latin typeface="Arial Black" panose="020B0A04020102020204" pitchFamily="34" charset="0"/>
              </a:rPr>
              <a:t>memoria </a:t>
            </a:r>
            <a:r>
              <a:rPr lang="es-MX" sz="2000" b="1" smtClean="0">
                <a:latin typeface="Arial Black" panose="020B0A04020102020204" pitchFamily="34" charset="0"/>
              </a:rPr>
              <a:t>de sus </a:t>
            </a:r>
            <a:r>
              <a:rPr lang="es-MX" sz="2000" b="1" dirty="0">
                <a:latin typeface="Arial Black" panose="020B0A04020102020204" pitchFamily="34" charset="0"/>
              </a:rPr>
              <a:t>lecciones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28" y="1661992"/>
            <a:ext cx="9240628" cy="51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2880" y="1180911"/>
            <a:ext cx="87923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Estamos muy cerca de ver en los cielos una luz que resplandecerá en todo el universo y que podrá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verla todo el mundo; es momento que cada uno de nosotros nos estemos preparando para ver esa luz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es Jesús. Este mundo nos necesita, somos embajadores de Dios, la luz que Dios nos ha dado, </a:t>
            </a:r>
            <a:r>
              <a:rPr lang="es-MX" sz="2400" b="1" dirty="0" smtClean="0">
                <a:latin typeface="Arial Black" panose="020B0A04020102020204" pitchFamily="34" charset="0"/>
              </a:rPr>
              <a:t>debe brillar </a:t>
            </a:r>
            <a:r>
              <a:rPr lang="es-MX" sz="2400" b="1" dirty="0">
                <a:latin typeface="Arial Black" panose="020B0A04020102020204" pitchFamily="34" charset="0"/>
              </a:rPr>
              <a:t>cada día, no importa la edad, en donde quiera que vayas, sé una luz que alumbre en la oscuridad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y alumbre a aquellos que necesitan del amor de Jesús. Seamos ejemplo para este mundo lleno de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maldad, vayamos a buscar a los perdidos.</a:t>
            </a:r>
          </a:p>
        </p:txBody>
      </p:sp>
    </p:spTree>
    <p:extLst>
      <p:ext uri="{BB962C8B-B14F-4D97-AF65-F5344CB8AC3E}">
        <p14:creationId xmlns:p14="http://schemas.microsoft.com/office/powerpoint/2010/main" val="3467636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30658" y="2602523"/>
            <a:ext cx="417774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BIENVENIDOS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7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aquel día glorioso y resplandeciente entonaremos un cántico junto con los ángeles y alzaremos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nuestras manos, recibiremos a nuestro sol de justicia que iluminará con poder y majestad a todo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mundo. Deja que Dios brille en ti, seremos vencedores y obtendremos una corona de vida eterna.</a:t>
            </a:r>
          </a:p>
        </p:txBody>
      </p:sp>
    </p:spTree>
    <p:extLst>
      <p:ext uri="{BB962C8B-B14F-4D97-AF65-F5344CB8AC3E}">
        <p14:creationId xmlns:p14="http://schemas.microsoft.com/office/powerpoint/2010/main" val="346131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# 556; Himno # 434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204960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2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38141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0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Dos o más niños, de la división de menores, pueden dirigir los siguientes cantos, y otros que se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adapten al tema.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“Mi pequeñita luz tiene que brillar”, Himno #406 “Jesús es mi luz”.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23548"/>
            <a:ext cx="9159561" cy="51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953057"/>
            <a:ext cx="9144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niños serán partícipes de este programa con el fin de comprender cuán importante 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reflejar esa pequeña luz e iluminar este mundo en oscuridad.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1" cy="44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3385" y="2948912"/>
            <a:ext cx="4135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Mateo 5:14-16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132871" y="309489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96335" y="803644"/>
            <a:ext cx="295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(MENORES)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5162" y="1311682"/>
            <a:ext cx="741367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niños son el futuro de nuestra iglesia, por tanto, como padres y como iglesia debemos enseñar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educar a nuestros pequeños para que sean ejemplo para los demás niños y las personas que no conocen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amor de Dios. Debemos mostrarles que esa pequeñita luz, debe resplandecer y brillar y así muchos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verán que nuestros niños son diferentes y Cristo se reflejará en ellos. Aunque sean pequeños, la luz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Jesús les permitirá hacer grandes cosas en la escuela, en la calle, en la familia y a donde quiera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vayan. Dios nos ha escogido para que vayamos y les digamos a muchas personas que Dios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ama y quiere brillar en ellos.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16656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18978" y="1166843"/>
            <a:ext cx="8046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Varios menores o adolescentes salen vestidos con trajes típicos de los países a donde corresponde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enviar las ofrendas del trimestre. Pueden llevar una lámpara en sus manos y biblias, Dicen: - Es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tiempo que todos brillemos y alumbremos en la oscuridad (encienden su lámpara). Dios nos habla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esta </a:t>
            </a:r>
            <a:r>
              <a:rPr lang="es-MX" sz="2000" b="1" dirty="0">
                <a:latin typeface="Arial Black" panose="020B0A04020102020204" pitchFamily="34" charset="0"/>
              </a:rPr>
              <a:t>mañana que tú y yo debemos de dar a conocer lo que dice su palabra (muestran la biblia)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“Alabado sea Dios que nos da el privilegio de ser niños escogidos para alumbrar en este mundo. Este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hermoso día, daremos a conocer lo que Jesús quiere que seamos y hagamos</a:t>
            </a:r>
          </a:p>
        </p:txBody>
      </p:sp>
    </p:spTree>
    <p:extLst>
      <p:ext uri="{BB962C8B-B14F-4D97-AF65-F5344CB8AC3E}">
        <p14:creationId xmlns:p14="http://schemas.microsoft.com/office/powerpoint/2010/main" val="20951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(BEBÉS, PRINCIPIANTES E INFANTES)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830997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“Mi pequeñita Luz”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2"/>
            <a:ext cx="9144000" cy="55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06769" y="1330298"/>
            <a:ext cx="63304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Un grupo de niños pueden estar como estudiantes y el profesor les dice que todos tiene </a:t>
            </a:r>
            <a:r>
              <a:rPr lang="es-MX" b="1" dirty="0" smtClean="0">
                <a:latin typeface="Arial Black" panose="020B0A04020102020204" pitchFamily="34" charset="0"/>
              </a:rPr>
              <a:t>que venir </a:t>
            </a:r>
            <a:r>
              <a:rPr lang="es-MX" b="1" dirty="0">
                <a:latin typeface="Arial Black" panose="020B0A04020102020204" pitchFamily="34" charset="0"/>
              </a:rPr>
              <a:t>el sábado para presentar un examen o hacer limpieza del aula. Entonces Juanito (un niño) </a:t>
            </a:r>
            <a:r>
              <a:rPr lang="es-MX" b="1" dirty="0" smtClean="0">
                <a:latin typeface="Arial Black" panose="020B0A04020102020204" pitchFamily="34" charset="0"/>
              </a:rPr>
              <a:t>le dice </a:t>
            </a:r>
            <a:r>
              <a:rPr lang="es-MX" b="1" dirty="0">
                <a:latin typeface="Arial Black" panose="020B0A04020102020204" pitchFamily="34" charset="0"/>
              </a:rPr>
              <a:t>al profesor que él no vendrá el sábado porque él es Adventista del Séptimo Día, y el guarda el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sábado como lo dice la palabra de Dios, el profesor se ríe y los demás niños se burlan de Juanito, </a:t>
            </a:r>
            <a:r>
              <a:rPr lang="es-MX" b="1" dirty="0" smtClean="0">
                <a:latin typeface="Arial Black" panose="020B0A04020102020204" pitchFamily="34" charset="0"/>
              </a:rPr>
              <a:t>el profesor </a:t>
            </a:r>
            <a:r>
              <a:rPr lang="es-MX" b="1" dirty="0">
                <a:latin typeface="Arial Black" panose="020B0A04020102020204" pitchFamily="34" charset="0"/>
              </a:rPr>
              <a:t>le dice: tienes que venir y si no vienes, te bajaré de calificación. Juanito llego a casa y </a:t>
            </a:r>
            <a:r>
              <a:rPr lang="es-MX" b="1" dirty="0" smtClean="0">
                <a:latin typeface="Arial Black" panose="020B0A04020102020204" pitchFamily="34" charset="0"/>
              </a:rPr>
              <a:t>le conto </a:t>
            </a:r>
            <a:r>
              <a:rPr lang="es-MX" b="1" dirty="0">
                <a:latin typeface="Arial Black" panose="020B0A04020102020204" pitchFamily="34" charset="0"/>
              </a:rPr>
              <a:t>sus papás, entonces le dijeron que no se preocupara porque Dios haría un milagro y que pusiera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toda su confianza en Dios, ellos estuvieron orando para que Dios obrará</a:t>
            </a:r>
          </a:p>
        </p:txBody>
      </p:sp>
    </p:spTree>
    <p:extLst>
      <p:ext uri="{BB962C8B-B14F-4D97-AF65-F5344CB8AC3E}">
        <p14:creationId xmlns:p14="http://schemas.microsoft.com/office/powerpoint/2010/main" val="7025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601</TotalTime>
  <Words>1129</Words>
  <Application>Microsoft Office PowerPoint</Application>
  <PresentationFormat>Presentación en pantalla (4:3)</PresentationFormat>
  <Paragraphs>78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2025-03-24T17:47:15Z</dcterms:created>
  <dcterms:modified xsi:type="dcterms:W3CDTF">2025-03-25T19:18:58Z</dcterms:modified>
</cp:coreProperties>
</file>