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5" r:id="rId5"/>
    <p:sldId id="264" r:id="rId6"/>
    <p:sldId id="258" r:id="rId7"/>
    <p:sldId id="260" r:id="rId8"/>
    <p:sldId id="261" r:id="rId9"/>
    <p:sldId id="263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7" r:id="rId21"/>
    <p:sldId id="279" r:id="rId22"/>
    <p:sldId id="280" r:id="rId23"/>
    <p:sldId id="275" r:id="rId24"/>
    <p:sldId id="276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99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08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811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802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54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43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359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69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85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161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41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D1302-2360-4868-AAC9-091355A3C5D5}" type="datetimeFigureOut">
              <a:rPr lang="es-MX" smtClean="0"/>
              <a:t>19/03/2025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D976-74CD-4FD2-91CC-0241D12216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6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“ESTRATEGIAS PARA UNA INTEGRACIÓN EXITOSA”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3" y="5604109"/>
            <a:ext cx="1210757" cy="10769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44394" y="5665548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SÁBÁTICA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461664"/>
            <a:ext cx="91440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774"/>
            <a:ext cx="9144000" cy="46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#529 “IGLESIA DE CRISTO”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29388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 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Y CELEBRACIÓN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6396" y="53262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¿Cómo integrar correctamente a los nuevos miembros en nuestra iglesia</a:t>
            </a:r>
            <a:r>
              <a:rPr lang="es-MX" sz="24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Primero, es importante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realizar un programa de bienvenida que incluya reuniones personales con los nuevos miembros,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presentaciones en la iglesia y una orientación sobre los diferentes ministerios y actividades disponibles.</a:t>
            </a:r>
          </a:p>
        </p:txBody>
      </p:sp>
    </p:spTree>
    <p:extLst>
      <p:ext uri="{BB962C8B-B14F-4D97-AF65-F5344CB8AC3E}">
        <p14:creationId xmlns:p14="http://schemas.microsoft.com/office/powerpoint/2010/main" val="4858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5603" y="111911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Verá que al realizar esta actividad los nuevos miembros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familiarizarán más rápidamente con el funcionamiento de la iglesia y sabrán en qué ministerio pueden aportar.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Asegúrese de que cada nuevo miembro se sienta valorado desde el primer contacto.</a:t>
            </a:r>
          </a:p>
        </p:txBody>
      </p:sp>
    </p:spTree>
    <p:extLst>
      <p:ext uri="{BB962C8B-B14F-4D97-AF65-F5344CB8AC3E}">
        <p14:creationId xmlns:p14="http://schemas.microsoft.com/office/powerpoint/2010/main" val="148365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5603" y="613141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vez entrando, el nuevo miembro debe formar parte de un grupo pequeño, en el que lo instruyan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través de estudios bíblicos y faciliten una mayor conexión entre los miembros. Estos grupos proporcionan un entorno más íntimo donde los nuevos miembros pueden construir relaciones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significativas y sentirse parte de la comunidad. </a:t>
            </a:r>
          </a:p>
        </p:txBody>
      </p:sp>
    </p:spTree>
    <p:extLst>
      <p:ext uri="{BB962C8B-B14F-4D97-AF65-F5344CB8AC3E}">
        <p14:creationId xmlns:p14="http://schemas.microsoft.com/office/powerpoint/2010/main" val="29020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29"/>
            <a:ext cx="1955409" cy="18858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7760" y="2903138"/>
            <a:ext cx="410776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COREA DEL SUR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5603" y="797213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Ofrezca oportunidades de servicio: Invite a los nuevos miembros a participar en actividades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proyectos de servicio comunitario o de apoyo en alguna área de la iglesia. Involucrarse en el servicio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una excelente manera de integrarse y encontrar un propósito en la vida de la iglesia.</a:t>
            </a:r>
          </a:p>
        </p:txBody>
      </p:sp>
    </p:spTree>
    <p:extLst>
      <p:ext uri="{BB962C8B-B14F-4D97-AF65-F5344CB8AC3E}">
        <p14:creationId xmlns:p14="http://schemas.microsoft.com/office/powerpoint/2010/main" val="29840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25617" y="766435"/>
            <a:ext cx="46919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Establecer un sistema de </a:t>
            </a:r>
            <a:r>
              <a:rPr lang="es-MX" sz="2000" b="1" dirty="0" err="1">
                <a:latin typeface="Arial Black" panose="020B0A04020102020204" pitchFamily="34" charset="0"/>
              </a:rPr>
              <a:t>mentoría</a:t>
            </a:r>
            <a:r>
              <a:rPr lang="es-MX" sz="2000" b="1" dirty="0">
                <a:latin typeface="Arial Black" panose="020B0A04020102020204" pitchFamily="34" charset="0"/>
              </a:rPr>
              <a:t> eficaz es crucial para la integración de nuevos miembros en la iglesia.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asignación de mentores o hermanos mayores debe basarse en intereses y necesidades para fomentar una relación de apoyo personalizada.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esencial definir metas claras para la </a:t>
            </a:r>
            <a:r>
              <a:rPr lang="es-MX" sz="2000" b="1" dirty="0" err="1">
                <a:latin typeface="Arial Black" panose="020B0A04020102020204" pitchFamily="34" charset="0"/>
              </a:rPr>
              <a:t>mentoría</a:t>
            </a:r>
            <a:r>
              <a:rPr lang="es-MX" sz="2000" b="1" dirty="0">
                <a:latin typeface="Arial Black" panose="020B0A04020102020204" pitchFamily="34" charset="0"/>
              </a:rPr>
              <a:t>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realizar un seguimiento continuo para evaluar la efectividad del sistema, ajustándolo según sea necesario.</a:t>
            </a:r>
          </a:p>
        </p:txBody>
      </p:sp>
    </p:spTree>
    <p:extLst>
      <p:ext uri="{BB962C8B-B14F-4D97-AF65-F5344CB8AC3E}">
        <p14:creationId xmlns:p14="http://schemas.microsoft.com/office/powerpoint/2010/main" val="4926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9273" y="1392702"/>
            <a:ext cx="3769686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5603" y="1456735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Celebrar los logros de los mentores y los nuevos miembros refuerza el sentido de comunidad y agradecimiento.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implementar este sistema, usted fortalece el tejido de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congregación y asegura una integración más profunda y duradera. </a:t>
            </a:r>
          </a:p>
        </p:txBody>
      </p:sp>
    </p:spTree>
    <p:extLst>
      <p:ext uri="{BB962C8B-B14F-4D97-AF65-F5344CB8AC3E}">
        <p14:creationId xmlns:p14="http://schemas.microsoft.com/office/powerpoint/2010/main" val="15424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#530 “Somos un pequeño pueblo muy feliz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#531 </a:t>
            </a:r>
            <a:r>
              <a:rPr lang="es-MX" sz="2400" b="1" dirty="0">
                <a:latin typeface="Arial Black" panose="020B0A04020102020204" pitchFamily="34" charset="0"/>
              </a:rPr>
              <a:t>“La familia de Dios”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718"/>
            <a:ext cx="9144000" cy="54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45323" y="665763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Organice actividades de integración: Planee eventos sociales, como almuerzos después del culto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reuniones informales, para que los nuevos miembros puedan conocer a otros miembros de la iglesia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un ambiente relajado.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Estos </a:t>
            </a:r>
            <a:r>
              <a:rPr lang="es-MX" sz="2000" b="1" dirty="0">
                <a:latin typeface="Arial Black" panose="020B0A04020102020204" pitchFamily="34" charset="0"/>
              </a:rPr>
              <a:t>eventos fomentan el compañerismo y ayudan a fortalecer los lazos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dentro de la congregación. Recuerde, la iglesia no son solo ritos, ceremonias o cultos… es una familia.</a:t>
            </a:r>
          </a:p>
        </p:txBody>
      </p:sp>
    </p:spTree>
    <p:extLst>
      <p:ext uri="{BB962C8B-B14F-4D97-AF65-F5344CB8AC3E}">
        <p14:creationId xmlns:p14="http://schemas.microsoft.com/office/powerpoint/2010/main" val="44662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5603" y="95247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verdadera integración no se trata solo de recibir a nuevos miembros, sino de hacerlos sentir parte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integral de nuestra familia espiritual.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</a:t>
            </a:r>
            <a:r>
              <a:rPr lang="es-MX" sz="2400" b="1" dirty="0">
                <a:latin typeface="Arial Black" panose="020B0A04020102020204" pitchFamily="34" charset="0"/>
              </a:rPr>
              <a:t>aplicar las estrategias expuestas el día de hoy, podemos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construir una comunidad más fuerte,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unida y llena de vida.</a:t>
            </a:r>
          </a:p>
        </p:txBody>
      </p:sp>
    </p:spTree>
    <p:extLst>
      <p:ext uri="{BB962C8B-B14F-4D97-AF65-F5344CB8AC3E}">
        <p14:creationId xmlns:p14="http://schemas.microsoft.com/office/powerpoint/2010/main" val="37183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6396" y="1351211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Recuerde, cada miembro cuenta y cada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esfuerzo hacia una integración efectiva contribuye a la misión de nuestra iglesia.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Dios nos guíe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nos fortalezca en nuestra tarea de construir una comunidad de fe que refleje su amor y unidad.</a:t>
            </a:r>
          </a:p>
        </p:txBody>
      </p:sp>
    </p:spTree>
    <p:extLst>
      <p:ext uri="{BB962C8B-B14F-4D97-AF65-F5344CB8AC3E}">
        <p14:creationId xmlns:p14="http://schemas.microsoft.com/office/powerpoint/2010/main" val="30069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-1" y="0"/>
            <a:ext cx="91440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58"/>
            <a:ext cx="4761389" cy="62489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61389" y="646331"/>
            <a:ext cx="4382611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AMOR Y JUSTICIA: LOS 2 MANDAMIENTOS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MÁS IMPORTANTES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9" y="3733529"/>
            <a:ext cx="4382611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#533 “CUÁN BUENO Y AGRADABLE”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17039" cy="621166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2" y="0"/>
            <a:ext cx="682283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266092" cy="6858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8088923" y="0"/>
            <a:ext cx="1055077" cy="6858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90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711483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0" y="282883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la oración incluya el deseo de fortalecer nuestra iglesia y aportar cada uno con sus propios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talentos.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04021" y="1645920"/>
            <a:ext cx="483997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0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Romanos 12:4-5. "Porque de la manera que en un cuerpo tenemos muchos miembros, pero no todos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miembros tienen la misma función, así nosotros, siendo muchos, somos un cuerpo en Cristo,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miembros los unos de los otros."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4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1" cy="63963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25746" y="923330"/>
            <a:ext cx="50925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Proporcionar estrategias prácticas para integrar de manera efectiva a los nuevos miembros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la comunidad de la iglesia. A su vez, fortalecer el sentido de pertenencia y fomentar </a:t>
            </a:r>
            <a:r>
              <a:rPr lang="es-MX" sz="2800" b="1" dirty="0" smtClean="0">
                <a:latin typeface="Arial Black" panose="020B0A04020102020204" pitchFamily="34" charset="0"/>
              </a:rPr>
              <a:t>una participación </a:t>
            </a:r>
            <a:r>
              <a:rPr lang="es-MX" sz="2800" b="1" dirty="0">
                <a:latin typeface="Arial Black" panose="020B0A04020102020204" pitchFamily="34" charset="0"/>
              </a:rPr>
              <a:t>duradera en la vida congregacional.</a:t>
            </a:r>
          </a:p>
        </p:txBody>
      </p:sp>
    </p:spTree>
    <p:extLst>
      <p:ext uri="{BB962C8B-B14F-4D97-AF65-F5344CB8AC3E}">
        <p14:creationId xmlns:p14="http://schemas.microsoft.com/office/powerpoint/2010/main" val="18910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23220"/>
            <a:ext cx="9144793" cy="63952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5999" y="117755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integración de nuevos miembros en la iglesia no es solo una cuestión de bienvenida, sino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construir una iglesia vibrante y acogedora. Cada nuevo miembro trae consigo habilidades, talentos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perspectiva única que enriquece la vida de la congregación.</a:t>
            </a:r>
          </a:p>
        </p:txBody>
      </p:sp>
    </p:spTree>
    <p:extLst>
      <p:ext uri="{BB962C8B-B14F-4D97-AF65-F5344CB8AC3E}">
        <p14:creationId xmlns:p14="http://schemas.microsoft.com/office/powerpoint/2010/main" val="5396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39525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86396" y="94594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Hoy, exploraremos estrategias clave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para hacer que cada nuevo miembro se sienta verdaderamente parte de nuestra familia espiritual, y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así fortalecer nuestra comunidad de fe.</a:t>
            </a:r>
          </a:p>
        </p:txBody>
      </p:sp>
    </p:spTree>
    <p:extLst>
      <p:ext uri="{BB962C8B-B14F-4D97-AF65-F5344CB8AC3E}">
        <p14:creationId xmlns:p14="http://schemas.microsoft.com/office/powerpoint/2010/main" val="15559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50167" y="582359"/>
            <a:ext cx="50428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Cada uno de ustedes juega un papel crucial en la construcción de una congregación activa.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Juntos, descubriremos estrategias que nos permitirán no solo recibir a nuevos miembros, sino también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hacerlos sentir como en casa.</a:t>
            </a:r>
          </a:p>
        </p:txBody>
      </p:sp>
    </p:spTree>
    <p:extLst>
      <p:ext uri="{BB962C8B-B14F-4D97-AF65-F5344CB8AC3E}">
        <p14:creationId xmlns:p14="http://schemas.microsoft.com/office/powerpoint/2010/main" val="18307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780</Words>
  <Application>Microsoft Office PowerPoint</Application>
  <PresentationFormat>Presentación en pantalla (4:3)</PresentationFormat>
  <Paragraphs>80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2025-03-18T20:44:22Z</dcterms:created>
  <dcterms:modified xsi:type="dcterms:W3CDTF">2025-03-19T19:23:40Z</dcterms:modified>
</cp:coreProperties>
</file>