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4" r:id="rId4"/>
    <p:sldId id="257" r:id="rId5"/>
    <p:sldId id="272" r:id="rId6"/>
    <p:sldId id="270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7" r:id="rId30"/>
    <p:sldId id="288" r:id="rId31"/>
    <p:sldId id="289" r:id="rId32"/>
    <p:sldId id="290" r:id="rId33"/>
    <p:sldId id="283" r:id="rId34"/>
    <p:sldId id="284" r:id="rId35"/>
    <p:sldId id="286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9999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5185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095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759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806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950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566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040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323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186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312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792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BA54C-C5A3-4BA5-B5A0-5A450D5272D9}" type="datetimeFigureOut">
              <a:rPr lang="es-MX" smtClean="0"/>
              <a:t>11/03/2025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748EC-FEE1-4FC7-8269-A7C7E57296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8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“TRANSFORMANDO VIDAS: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JÓVENES COMPROMETIDOS”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5768679"/>
            <a:ext cx="1052000" cy="9357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697954"/>
            <a:ext cx="8245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830997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106"/>
            <a:ext cx="10494498" cy="435376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425354" y="1392702"/>
            <a:ext cx="844061" cy="1153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05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1271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Exacto. No solo queremos ayudar, sino también compartir la esperanza que tenemos </a:t>
            </a:r>
            <a:r>
              <a:rPr lang="es-MX" sz="2400" b="1" dirty="0" smtClean="0">
                <a:latin typeface="Arial Black" panose="020B0A04020102020204" pitchFamily="34" charset="0"/>
              </a:rPr>
              <a:t>en Cristo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67457" y="766732"/>
            <a:ext cx="43765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es, no podemos quedárnosla solo para nosotros,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debemos </a:t>
            </a:r>
            <a:r>
              <a:rPr lang="es-MX" sz="2000" b="1" dirty="0">
                <a:latin typeface="Arial Black" panose="020B0A04020102020204" pitchFamily="34" charset="0"/>
              </a:rPr>
              <a:t>llevarles el mensaje que Dios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ha dejado, decirles que Dios transforma nuestro corazón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cuando él lo hace, nos convertimos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hijos suyos y desde ese momento podemos llamarlo “padre”. </a:t>
            </a:r>
            <a:r>
              <a:rPr lang="es-MX" sz="2000" b="1" dirty="0" smtClean="0">
                <a:latin typeface="Arial Black" panose="020B0A04020102020204" pitchFamily="34" charset="0"/>
              </a:rPr>
              <a:t>Así </a:t>
            </a:r>
            <a:r>
              <a:rPr lang="es-MX" sz="2000" b="1" dirty="0">
                <a:latin typeface="Arial Black" panose="020B0A04020102020204" pitchFamily="34" charset="0"/>
              </a:rPr>
              <a:t>que, siendo parte de esta gran familia, yo te digo hermano, que soy feliz de </a:t>
            </a:r>
            <a:r>
              <a:rPr lang="es-MX" sz="2000" b="1" dirty="0" smtClean="0">
                <a:latin typeface="Arial Black" panose="020B0A04020102020204" pitchFamily="34" charset="0"/>
              </a:rPr>
              <a:t>que tú </a:t>
            </a:r>
            <a:r>
              <a:rPr lang="es-MX" sz="2000" b="1" dirty="0">
                <a:latin typeface="Arial Black" panose="020B0A04020102020204" pitchFamily="34" charset="0"/>
              </a:rPr>
              <a:t>también pertenezcas a ella…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745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9140" y="4684541"/>
            <a:ext cx="42491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SOY FELIZ DE SER ADVENTISTA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9782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¿Qué ideas tienen para llevar la Palabra de Dios?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45949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Podríamos organizar un evento en el parque con un concierto de música, comida y mensajes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breves sobre el amor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068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Me gusta! También podríamos repartir literatura y Biblias.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8406" cy="58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110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¿Y si invitamos a los que estén interesados a un estudio bíblico en casa? Un espacio </a:t>
            </a:r>
            <a:r>
              <a:rPr lang="es-MX" sz="2400" b="1" dirty="0" smtClean="0">
                <a:latin typeface="Arial Black" panose="020B0A04020102020204" pitchFamily="34" charset="0"/>
              </a:rPr>
              <a:t>en donde </a:t>
            </a:r>
            <a:r>
              <a:rPr lang="es-MX" sz="2400" b="1" dirty="0">
                <a:latin typeface="Arial Black" panose="020B0A04020102020204" pitchFamily="34" charset="0"/>
              </a:rPr>
              <a:t>puedan hacer preguntas y nosotros contestarles a </a:t>
            </a:r>
            <a:r>
              <a:rPr lang="es-MX" sz="2400" b="1" dirty="0" smtClean="0">
                <a:latin typeface="Arial Black" panose="020B0A04020102020204" pitchFamily="34" charset="0"/>
              </a:rPr>
              <a:t>las dudas </a:t>
            </a:r>
            <a:r>
              <a:rPr lang="es-MX" sz="2400" b="1" dirty="0">
                <a:latin typeface="Arial Black" panose="020B0A04020102020204" pitchFamily="34" charset="0"/>
              </a:rPr>
              <a:t>que ellos tengan.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6"/>
            <a:ext cx="9144000" cy="52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995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</a:t>
            </a:r>
            <a:r>
              <a:rPr lang="es-MX" sz="2000" b="1" dirty="0">
                <a:latin typeface="Arial Black" panose="020B0A04020102020204" pitchFamily="34" charset="0"/>
              </a:rPr>
              <a:t>jóvenes adventistas, estamos llamados a ser agentes de cambio. El amor de Dios 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solo un sentimiento, es una acción. Al servir, educar, crear comunidad y orar, transformamos vidas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glorificamos a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16426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versículo que hemos leído nos recuerda que nuestro amor hacia los demás nace del amor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Dios nos ha mostrado. Si realmente hemos experimentado ese amor, debemos dejar que fluya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través de nosotros. Cada acción que tomamos debe reflejar ese amor. ¿Cómo lo hacemos</a:t>
            </a:r>
            <a:r>
              <a:rPr lang="es-MX" sz="2000" b="1" dirty="0" smtClean="0">
                <a:latin typeface="Arial Black" panose="020B0A04020102020204" pitchFamily="34" charset="0"/>
              </a:rPr>
              <a:t>?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Con pequeños </a:t>
            </a:r>
            <a:r>
              <a:rPr lang="es-MX" sz="2000" b="1" dirty="0">
                <a:latin typeface="Arial Black" panose="020B0A04020102020204" pitchFamily="34" charset="0"/>
              </a:rPr>
              <a:t>gestos de bondad, como ayudar a un vecino o escuchar a un amigo en necesidad.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6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39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" y="6273225"/>
            <a:ext cx="9144000" cy="584775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LAS PRIMICIAS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33136" cy="52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amor no se queda en palabras; se manifiesta en acciones. Santiago 2:26 dice: "Porque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el cuerpo sin espíritu está muerto, así también la fe sin obras está muerta." Los jóvenes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adventistas tienen la oportunidad de involucrarse en diversas actividades de servicio comunitario: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5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#612 “Jesús te necesita hoy”, #569 “Id y predicar el evangelio”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-1" y="0"/>
            <a:ext cx="914400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774"/>
            <a:ext cx="9136307" cy="59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Voluntariado en hogares de ancianos.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Participación en proyectos de limpieza.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Organización de actividades para niños en riesgo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Estos actos no solo impactan a quienes ayudamos, sino que también fortalecen nuestra fe y </a:t>
            </a:r>
            <a:r>
              <a:rPr lang="es-MX" sz="2000" b="1" dirty="0" smtClean="0">
                <a:latin typeface="Arial Black" panose="020B0A04020102020204" pitchFamily="34" charset="0"/>
              </a:rPr>
              <a:t>unidad como </a:t>
            </a:r>
            <a:r>
              <a:rPr lang="es-MX" sz="2000" b="1" dirty="0">
                <a:latin typeface="Arial Black" panose="020B0A04020102020204" pitchFamily="34" charset="0"/>
              </a:rPr>
              <a:t>iglesia.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0136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¿Han escuchado sobre nuestras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reuniones de estudio bíblico? Sería genial que vinieran. Podemos aprender juntos del amor de Cristo.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78584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Suena interesante. </a:t>
            </a:r>
            <a:r>
              <a:rPr lang="es-MX" sz="2000" b="1" dirty="0">
                <a:latin typeface="Arial Black" panose="020B0A04020102020204" pitchFamily="34" charset="0"/>
              </a:rPr>
              <a:t>Nos encantaría un espacio donde podamos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hablar sobre Dios y la Biblia.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#613 “HOY NOS TOCA TRABAJAR”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20" y="923329"/>
            <a:ext cx="5729360" cy="59241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436680" y="923329"/>
            <a:ext cx="1707320" cy="59241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923329"/>
            <a:ext cx="1707320" cy="59241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2504048" y="6105379"/>
            <a:ext cx="4192173" cy="7420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282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Transformar comunidades también significa compartir el mensaje del evangelio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Romanos10:14 </a:t>
            </a:r>
            <a:r>
              <a:rPr lang="es-MX" sz="2000" b="1" dirty="0">
                <a:latin typeface="Arial Black" panose="020B0A04020102020204" pitchFamily="34" charset="0"/>
              </a:rPr>
              <a:t>nos pregunta: "¿Y cómo oirán sin haber quien les predique?" Los jóvenes pueden ser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embajadores del amor de Dios en sus escuelas,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universidades </a:t>
            </a:r>
            <a:r>
              <a:rPr lang="es-MX" sz="2000" b="1" dirty="0">
                <a:latin typeface="Arial Black" panose="020B0A04020102020204" pitchFamily="34" charset="0"/>
              </a:rPr>
              <a:t>y en sus comunidades.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conversación</a:t>
            </a:r>
            <a:r>
              <a:rPr lang="es-MX" sz="2000" b="1" dirty="0">
                <a:latin typeface="Arial Black" panose="020B0A04020102020204" pitchFamily="34" charset="0"/>
              </a:rPr>
              <a:t>, cada amistad puede ser una oportunidad para hablar de la esperanza que encontramos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Cristo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3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1635596" cy="15622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51829" y="2940146"/>
            <a:ext cx="40655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COREA DEL SUR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0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0854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Los jóvenes deben ser ejemplos a seguir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1 Timoteo 4:12 nos dice: "No dejes que nadie 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menosprecie por ser joven, sino sé un ejemplo para los creyentes en conducta, amor, fe y pureza."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 vivir </a:t>
            </a:r>
            <a:r>
              <a:rPr lang="es-MX" sz="2000" b="1" dirty="0">
                <a:latin typeface="Arial Black" panose="020B0A04020102020204" pitchFamily="34" charset="0"/>
              </a:rPr>
              <a:t>con integridad y autenticidad, los jóvenes pueden inspirar a otros a buscar una relación con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325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¡Fue increíble ver a tantas personas interesadas!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Siento </a:t>
            </a:r>
            <a:r>
              <a:rPr lang="es-MX" sz="2000" b="1" dirty="0">
                <a:latin typeface="Arial Black" panose="020B0A04020102020204" pitchFamily="34" charset="0"/>
              </a:rPr>
              <a:t>que </a:t>
            </a:r>
            <a:r>
              <a:rPr lang="es-MX" sz="2000" b="1" dirty="0" smtClean="0">
                <a:latin typeface="Arial Black" panose="020B0A04020102020204" pitchFamily="34" charset="0"/>
              </a:rPr>
              <a:t>realmente hicimos </a:t>
            </a:r>
            <a:r>
              <a:rPr lang="es-MX" sz="2000" b="1" dirty="0">
                <a:latin typeface="Arial Black" panose="020B0A04020102020204" pitchFamily="34" charset="0"/>
              </a:rPr>
              <a:t>una diferencia.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78087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Gracias, Dios, por la oportunidad de compartir Tu Palabra.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podamos seguir </a:t>
            </a:r>
            <a:r>
              <a:rPr lang="es-MX" sz="2000" b="1" dirty="0">
                <a:latin typeface="Arial Black" panose="020B0A04020102020204" pitchFamily="34" charset="0"/>
              </a:rPr>
              <a:t>siendo instrumentos de Tu amor.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1336431"/>
            <a:ext cx="45674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699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esencial trabajar juntos. Eclesiastés 4:9-10 nos recuerda que "mejores son dos que uno;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porque tienen mejor paga de su trabajo." Cuando los jóvenes se unen para servir, el impacto es mayor.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colaboración en proyectos comunitarios crea un ambiente de amor y solidaridad, mostrando </a:t>
            </a:r>
            <a:r>
              <a:rPr lang="es-MX" sz="2000" b="1" dirty="0" smtClean="0">
                <a:latin typeface="Arial Black" panose="020B0A04020102020204" pitchFamily="34" charset="0"/>
              </a:rPr>
              <a:t>que somos </a:t>
            </a:r>
            <a:r>
              <a:rPr lang="es-MX" sz="2000" b="1" dirty="0">
                <a:latin typeface="Arial Black" panose="020B0A04020102020204" pitchFamily="34" charset="0"/>
              </a:rPr>
              <a:t>la familia de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5741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Creo que ahora que hemos compartido los folletos,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sigue </a:t>
            </a:r>
            <a:r>
              <a:rPr lang="es-MX" sz="2000" b="1" dirty="0">
                <a:latin typeface="Arial Black" panose="020B0A04020102020204" pitchFamily="34" charset="0"/>
              </a:rPr>
              <a:t>algo más.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Ahora dar seguimiento a los que tienen interés de estudiar y sigamos buscando formas de llevar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Palabra de Dios a nuestra comunidad.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8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8111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BIENVENIDOS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632879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217654"/>
            <a:ext cx="9144000" cy="6403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3209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748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¡Qué bueno es saber que Dios no terminó su obra,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</a:t>
            </a:r>
            <a:r>
              <a:rPr lang="es-MX" sz="2000" b="1" dirty="0">
                <a:latin typeface="Arial Black" panose="020B0A04020102020204" pitchFamily="34" charset="0"/>
              </a:rPr>
              <a:t>sigue trabajando en nuestras vidas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estamos en pleno proceso de transformación</a:t>
            </a:r>
            <a:r>
              <a:rPr lang="es-MX" sz="2000" b="1" dirty="0" smtClean="0"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Permitamos que Cristo nos transforme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permanentemente y le reflejemos con nuestras acciones y nuestras vidas, para que muchos sean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testigos de su amor. Y seamos una comunidad transformada.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9126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Recordemos siempre 1 Juan 4:19: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Que este amor </a:t>
            </a:r>
            <a:r>
              <a:rPr lang="es-MX" sz="2800" b="1" dirty="0">
                <a:latin typeface="Arial Black" panose="020B0A04020102020204" pitchFamily="34" charset="0"/>
              </a:rPr>
              <a:t>nos motive a actuar y a ser la luz que nuestra comunidad necesita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533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18783" y="2039815"/>
            <a:ext cx="4658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“NOSOTROS AMAMOS PORQUE</a:t>
            </a:r>
          </a:p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ÉL NOS AMO PRIMERO.”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9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344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 </a:t>
            </a:r>
            <a:r>
              <a:rPr lang="es-MX" sz="3200" b="1" dirty="0">
                <a:latin typeface="Arial Black" panose="020B0A04020102020204" pitchFamily="34" charset="0"/>
              </a:rPr>
              <a:t>¡Sí! Juntos podemos transformar vidas y corazones. ¡Que Dios nos use en esta misión!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58"/>
            <a:ext cx="4761389" cy="62489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REPASO DE LA LECCIÓN # 11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761389" y="584775"/>
            <a:ext cx="4382611" cy="2985433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endParaRPr lang="es-MX" sz="5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¿QUÉ MÁS PUDE HACER?</a:t>
            </a:r>
          </a:p>
          <a:p>
            <a:pPr algn="ctr"/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8" y="3570208"/>
            <a:ext cx="4382611" cy="32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36200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Danos Señor ese deseo de ser transformados en tus manos y cooperar contigo para permitir que este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proceso se lleve a cabo en nosotros. De igual manera, danos esas ganas de trabajar y dar lo mejor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 en la obra que nos has encomendado, para que muchos conozcan de ti y juntos seamos redimidos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tu gracia para que un día no muy lejano, podamos verte en gloria y en majestad.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7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73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024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Impactar mostrando el amor de Dios y llevando esperanza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quienes nos rodean.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Buscar crear </a:t>
            </a:r>
            <a:r>
              <a:rPr lang="es-MX" sz="2000" b="1" dirty="0">
                <a:latin typeface="Arial Black" panose="020B0A04020102020204" pitchFamily="34" charset="0"/>
              </a:rPr>
              <a:t>una red de jóvenes comprometidos con el servicio y la transformación, demostrando que, </a:t>
            </a:r>
            <a:r>
              <a:rPr lang="es-MX" sz="2000" b="1" dirty="0" smtClean="0">
                <a:latin typeface="Arial Black" panose="020B0A04020102020204" pitchFamily="34" charset="0"/>
              </a:rPr>
              <a:t>con fe </a:t>
            </a:r>
            <a:r>
              <a:rPr lang="es-MX" sz="2000" b="1" dirty="0">
                <a:latin typeface="Arial Black" panose="020B0A04020102020204" pitchFamily="34" charset="0"/>
              </a:rPr>
              <a:t>y acción,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 </a:t>
            </a:r>
            <a:r>
              <a:rPr lang="es-MX" sz="2000" b="1" dirty="0">
                <a:latin typeface="Arial Black" panose="020B0A04020102020204" pitchFamily="34" charset="0"/>
              </a:rPr>
              <a:t>pueden lograr milagros en la vida de las personas.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53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8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9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2992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Padre, gracias porque nos das la oportunidad de ser transformados en tus manos para mejores cosas,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ayúdanos a ser verdaderos y dignos representantes tuyos aquí en la tierra para continuar tu obra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muchas vidas que aún no te conocen.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034" y="5135937"/>
            <a:ext cx="9136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Leamos todos juntos la cita bíblica que se encuentra en 1 Juan 4:19 (NTV):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"Nos amamos unos a otros, porque él nos amó primero".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59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34" y="225083"/>
            <a:ext cx="913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lgerian" panose="04020705040A02060702" pitchFamily="82" charset="0"/>
              </a:rPr>
              <a:t>lectura bíblica</a:t>
            </a:r>
            <a:endParaRPr lang="es-MX" sz="36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3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04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juventud es una etapa llena de energía, pasión y creatividad. Cuando utilizamos estos dones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servir a otros, no solo transformamos la vida de quienes nos rodean, sino que también encontramos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propósito más profundo en nuestra propia </a:t>
            </a:r>
            <a:r>
              <a:rPr lang="es-MX" sz="2000" b="1" dirty="0" smtClean="0">
                <a:latin typeface="Arial Black" panose="020B0A04020102020204" pitchFamily="34" charset="0"/>
              </a:rPr>
              <a:t>vida.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58" y="461665"/>
            <a:ext cx="5512483" cy="46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nos ha equipado con habilidades y recursos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impactar positivamente en nuestro entorno. Cada pequeño acto de servicio puede ser una chispa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esperanza que ilumina la vida de alguien más. Al ayudar a otros, permitimos que el amor de Dios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brille a través de nosotros, transformando corazones y comunidades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000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Chicos, he estado pensando en cómo podemos llevar el mensaje de </a:t>
            </a:r>
            <a:r>
              <a:rPr lang="es-MX" sz="2400" b="1" dirty="0" smtClean="0">
                <a:latin typeface="Arial Black" panose="020B0A04020102020204" pitchFamily="34" charset="0"/>
              </a:rPr>
              <a:t>Dios a </a:t>
            </a:r>
            <a:r>
              <a:rPr lang="es-MX" sz="2400" b="1" dirty="0">
                <a:latin typeface="Arial Black" panose="020B0A04020102020204" pitchFamily="34" charset="0"/>
              </a:rPr>
              <a:t>nuestra comunidad.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Hay tantas personas que necesitan escuchar de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 </a:t>
            </a:r>
            <a:r>
              <a:rPr lang="es-MX" sz="2400" b="1" dirty="0">
                <a:latin typeface="Arial Black" panose="020B0A04020102020204" pitchFamily="34" charset="0"/>
              </a:rPr>
              <a:t>amor!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1472</TotalTime>
  <Words>1214</Words>
  <Application>Microsoft Office PowerPoint</Application>
  <PresentationFormat>Presentación en pantalla (4:3)</PresentationFormat>
  <Paragraphs>116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Algerian</vt:lpstr>
      <vt:lpstr>Arial</vt:lpstr>
      <vt:lpstr>Arial Black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34</cp:revision>
  <dcterms:created xsi:type="dcterms:W3CDTF">2025-03-11T02:34:11Z</dcterms:created>
  <dcterms:modified xsi:type="dcterms:W3CDTF">2025-03-12T20:20:09Z</dcterms:modified>
</cp:coreProperties>
</file>