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7" r:id="rId5"/>
    <p:sldId id="266" r:id="rId6"/>
    <p:sldId id="257" r:id="rId7"/>
    <p:sldId id="259" r:id="rId8"/>
    <p:sldId id="260" r:id="rId9"/>
    <p:sldId id="262" r:id="rId10"/>
    <p:sldId id="263" r:id="rId11"/>
    <p:sldId id="264" r:id="rId12"/>
    <p:sldId id="265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3" r:id="rId21"/>
    <p:sldId id="277" r:id="rId22"/>
    <p:sldId id="278" r:id="rId23"/>
    <p:sldId id="276" r:id="rId24"/>
    <p:sldId id="281" r:id="rId25"/>
    <p:sldId id="282" r:id="rId26"/>
    <p:sldId id="284" r:id="rId27"/>
    <p:sldId id="279" r:id="rId28"/>
    <p:sldId id="280" r:id="rId29"/>
    <p:sldId id="283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90000"/>
    <a:srgbClr val="CC0000"/>
    <a:srgbClr val="FF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957" autoAdjust="0"/>
  </p:normalViewPr>
  <p:slideViewPr>
    <p:cSldViewPr snapToGrid="0">
      <p:cViewPr varScale="1">
        <p:scale>
          <a:sx n="64" d="100"/>
          <a:sy n="64" d="100"/>
        </p:scale>
        <p:origin x="1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D9D1-AA36-4048-95D3-299F878129C4}" type="datetimeFigureOut">
              <a:rPr lang="es-MX" smtClean="0"/>
              <a:t>03/02/2025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BDCE9-4E02-4C11-AC42-B44A85E56D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6778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D9D1-AA36-4048-95D3-299F878129C4}" type="datetimeFigureOut">
              <a:rPr lang="es-MX" smtClean="0"/>
              <a:t>03/02/2025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BDCE9-4E02-4C11-AC42-B44A85E56D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055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D9D1-AA36-4048-95D3-299F878129C4}" type="datetimeFigureOut">
              <a:rPr lang="es-MX" smtClean="0"/>
              <a:t>03/02/2025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BDCE9-4E02-4C11-AC42-B44A85E56D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013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D9D1-AA36-4048-95D3-299F878129C4}" type="datetimeFigureOut">
              <a:rPr lang="es-MX" smtClean="0"/>
              <a:t>03/02/2025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BDCE9-4E02-4C11-AC42-B44A85E56D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0263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D9D1-AA36-4048-95D3-299F878129C4}" type="datetimeFigureOut">
              <a:rPr lang="es-MX" smtClean="0"/>
              <a:t>03/02/2025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BDCE9-4E02-4C11-AC42-B44A85E56D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60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D9D1-AA36-4048-95D3-299F878129C4}" type="datetimeFigureOut">
              <a:rPr lang="es-MX" smtClean="0"/>
              <a:t>03/02/2025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BDCE9-4E02-4C11-AC42-B44A85E56D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2992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D9D1-AA36-4048-95D3-299F878129C4}" type="datetimeFigureOut">
              <a:rPr lang="es-MX" smtClean="0"/>
              <a:t>03/02/2025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BDCE9-4E02-4C11-AC42-B44A85E56D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8785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D9D1-AA36-4048-95D3-299F878129C4}" type="datetimeFigureOut">
              <a:rPr lang="es-MX" smtClean="0"/>
              <a:t>03/02/2025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BDCE9-4E02-4C11-AC42-B44A85E56D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4306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D9D1-AA36-4048-95D3-299F878129C4}" type="datetimeFigureOut">
              <a:rPr lang="es-MX" smtClean="0"/>
              <a:t>03/02/2025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BDCE9-4E02-4C11-AC42-B44A85E56D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045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D9D1-AA36-4048-95D3-299F878129C4}" type="datetimeFigureOut">
              <a:rPr lang="es-MX" smtClean="0"/>
              <a:t>03/02/2025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BDCE9-4E02-4C11-AC42-B44A85E56D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324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D9D1-AA36-4048-95D3-299F878129C4}" type="datetimeFigureOut">
              <a:rPr lang="es-MX" smtClean="0"/>
              <a:t>03/02/2025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BDCE9-4E02-4C11-AC42-B44A85E56D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969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BD9D1-AA36-4048-95D3-299F878129C4}" type="datetimeFigureOut">
              <a:rPr lang="es-MX" smtClean="0"/>
              <a:t>03/02/2025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BDCE9-4E02-4C11-AC42-B44A85E56D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443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“SENTIDO DE MISIÓN”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“MÁS CERCA DE LA COMUNIDAD”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2" y="5649456"/>
            <a:ext cx="1122338" cy="99833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497631" y="5649456"/>
            <a:ext cx="9250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4883"/>
            <a:ext cx="9144000" cy="454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4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244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 preguntarás ¿Cuál es la relación entre el propósito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>
                <a:latin typeface="Arial Black" panose="020B0A04020102020204" pitchFamily="34" charset="0"/>
              </a:rPr>
              <a:t>el sentido de misión? El propósito viene a ser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un barco en medio del océano y el sentido de misión viene a ser el timón del barco, el cual le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da dirección, si te das cuenta ambos se complementan.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4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5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Así es con el cristiano, su propósito se centra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predicar el evangelio, porque así lo ha ordenado Aquel a quien ama, ahora buscará las formas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poder lograrlo, dando origen a su sentido de misión, lo cual te llevará a cumplir con excelencia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6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3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8938" y="523219"/>
            <a:ext cx="12591738" cy="633478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5126636"/>
            <a:ext cx="9413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# 551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355830"/>
            <a:ext cx="941382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4944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702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preparación espiritual deberá ser siempre fundamental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a través de ello nuestro buen Dios te dará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conocer la suma importancia del propósito que tienes por delante, el de predicar. A su vez, te ayudará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entender y saber cómo hacerlo y, por supuesto,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</a:t>
            </a:r>
            <a:r>
              <a:rPr lang="es-MX" sz="2000" b="1" dirty="0">
                <a:latin typeface="Arial Black" panose="020B0A04020102020204" pitchFamily="34" charset="0"/>
              </a:rPr>
              <a:t>hacerlo con excelencia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0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3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161650"/>
            <a:ext cx="9144000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EL MÉTODO DE CRISTO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69550"/>
            <a:ext cx="9144000" cy="49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diferentes ocasiones somos tentados a ponernos barreras en lo que respecta a la predicación del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evangelio, la mayoría de ocasiones lo hacemos inconscientemente. Es por ello que, en los Evangelios,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encontramos que cada escritor registró de una forma diferente la comisión dada por Jesús a su iglesia,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una forma de ayudarnos a eliminar nuestras barreras y cumplir con excelencia </a:t>
            </a:r>
            <a:r>
              <a:rPr lang="es-MX" sz="2000" b="1" dirty="0" smtClean="0">
                <a:latin typeface="Arial Black" panose="020B0A04020102020204" pitchFamily="34" charset="0"/>
              </a:rPr>
              <a:t>nuestro propósito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05"/>
            <a:ext cx="9144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3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2686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declaró en Marcos 16:15 que el evangelio debía ser predicado a “toda criatura”, lo que nos da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entender que, al revitalizar nuestro sentido de misión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no pasemos por alto que, al compartir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Evangelio, lo debemos hacer con los niños, adolescentes, jóvenes, adultos y ancianos, sin importar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posición o clase social en la que se encuentren y así evitar centrarnos en un solo grupo de personas.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8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0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14068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288"/>
            <a:ext cx="9144000" cy="632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137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diferencia de Marcos 16:15, nos encontramos que Jesús,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</a:t>
            </a:r>
            <a:r>
              <a:rPr lang="es-MX" sz="2000" b="1" dirty="0">
                <a:latin typeface="Arial Black" panose="020B0A04020102020204" pitchFamily="34" charset="0"/>
              </a:rPr>
              <a:t>Mateo 24:14, declara que el evangelio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debía ser predicado en “todo el mundo”, haciendo una referencia a un alcance geográfico completo,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esto es complementado con la declaración que encontramos en Mateo 28:19, donde se nos dice “</a:t>
            </a:r>
            <a:r>
              <a:rPr lang="es-MX" sz="2000" b="1" dirty="0" smtClean="0">
                <a:latin typeface="Arial Black" panose="020B0A04020102020204" pitchFamily="34" charset="0"/>
              </a:rPr>
              <a:t>a todas </a:t>
            </a:r>
            <a:r>
              <a:rPr lang="es-MX" sz="2000" b="1" dirty="0">
                <a:latin typeface="Arial Black" panose="020B0A04020102020204" pitchFamily="34" charset="0"/>
              </a:rPr>
              <a:t>las naciones</a:t>
            </a:r>
            <a:r>
              <a:rPr lang="es-MX" sz="2000" b="1" dirty="0" smtClean="0">
                <a:latin typeface="Arial Black" panose="020B0A04020102020204" pitchFamily="34" charset="0"/>
              </a:rPr>
              <a:t>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934" y="149901"/>
            <a:ext cx="4657835" cy="466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9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5968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Miremos </a:t>
            </a:r>
            <a:r>
              <a:rPr lang="es-MX" sz="2000" b="1" dirty="0">
                <a:latin typeface="Arial Black" panose="020B0A04020102020204" pitchFamily="34" charset="0"/>
              </a:rPr>
              <a:t>a nuestro alrededor, qué hogar de nuestra colonia aun no le </a:t>
            </a:r>
            <a:r>
              <a:rPr lang="es-MX" sz="2000" b="1" dirty="0" smtClean="0">
                <a:latin typeface="Arial Black" panose="020B0A04020102020204" pitchFamily="34" charset="0"/>
              </a:rPr>
              <a:t>hemos predicado</a:t>
            </a:r>
            <a:r>
              <a:rPr lang="es-MX" sz="2000" b="1" dirty="0">
                <a:latin typeface="Arial Black" panose="020B0A04020102020204" pitchFamily="34" charset="0"/>
              </a:rPr>
              <a:t>, qué colonia de nuestra ciudad no hemos ido, qué comunidad de nuestro municipio necesita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presencia de Cristo. Mientras meditamos en esto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seamos motivados por la carta misionera,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 ilustra cómo el mandato de Jesús ha sido cumplido por su iglesia.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5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4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1446"/>
            <a:ext cx="91440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#248 “Que mi vida entera esté</a:t>
            </a:r>
            <a:r>
              <a:rPr lang="es-MX" sz="2400" b="1" dirty="0" smtClean="0">
                <a:latin typeface="Arial Black" panose="020B0A04020102020204" pitchFamily="34" charset="0"/>
              </a:rPr>
              <a:t>”,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578 “El pueblo que conoce a su Dios”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0668"/>
            <a:ext cx="9145552" cy="548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0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26805" cy="62116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28"/>
            <a:ext cx="1843359" cy="191756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23693" y="2883877"/>
            <a:ext cx="4065562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MONGOLIA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9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31764" y="766732"/>
            <a:ext cx="421223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Ahora solo nos falta la motivación, la cual se origina a medida que contemplamos las maravillas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 buen Dios ha hecho en nuestra vida, miremos un instante al pasado, recuerda cómo Dios 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rescató de las tinieblas, cómo salvo a tu familia,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cómo </a:t>
            </a:r>
            <a:r>
              <a:rPr lang="es-MX" sz="2000" b="1" dirty="0">
                <a:latin typeface="Arial Black" panose="020B0A04020102020204" pitchFamily="34" charset="0"/>
              </a:rPr>
              <a:t>te dio fuerzas en medio de la enfermedad,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cómo te libro de un accidente y, por sobre todo, cómo te dio la esperanza de la salvación.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31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4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443441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Después </a:t>
            </a:r>
            <a:r>
              <a:rPr lang="es-MX" sz="2400" b="1" dirty="0" smtClean="0">
                <a:latin typeface="Arial Black" panose="020B0A04020102020204" pitchFamily="34" charset="0"/>
              </a:rPr>
              <a:t>de esto </a:t>
            </a:r>
            <a:r>
              <a:rPr lang="es-MX" sz="2400" b="1" dirty="0">
                <a:latin typeface="Arial Black" panose="020B0A04020102020204" pitchFamily="34" charset="0"/>
              </a:rPr>
              <a:t>mira hacia el fututo, revitaliza tu sentido de misión, has un compromiso con Jesús, de que en </a:t>
            </a:r>
            <a:r>
              <a:rPr lang="es-MX" sz="2400" b="1" dirty="0" smtClean="0">
                <a:latin typeface="Arial Black" panose="020B0A04020102020204" pitchFamily="34" charset="0"/>
              </a:rPr>
              <a:t>el medio </a:t>
            </a:r>
            <a:r>
              <a:rPr lang="es-MX" sz="2400" b="1" dirty="0">
                <a:latin typeface="Arial Black" panose="020B0A04020102020204" pitchFamily="34" charset="0"/>
              </a:rPr>
              <a:t>y con las posibilidades que Él te dé, serás su fiel discípulo predicando su Palabra, dando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testimonio de Cristo. Escuchemos el informe secretarial.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32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7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94529" y="872197"/>
            <a:ext cx="3769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SECRETARIAL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8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170797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Marcos 5:18-20 registra el resultado de un gran milagro que Jesús realizó con un </a:t>
            </a:r>
            <a:r>
              <a:rPr lang="es-MX" sz="2000" b="1" dirty="0" smtClean="0">
                <a:latin typeface="Arial Black" panose="020B0A04020102020204" pitchFamily="34" charset="0"/>
              </a:rPr>
              <a:t>hombre endemoniado</a:t>
            </a:r>
            <a:r>
              <a:rPr lang="es-MX" sz="2000" b="1" dirty="0">
                <a:latin typeface="Arial Black" panose="020B0A04020102020204" pitchFamily="34" charset="0"/>
              </a:rPr>
              <a:t>, liberándolo del estado en el que se encontraba, en respuesta al gran favor hecho </a:t>
            </a:r>
            <a:r>
              <a:rPr lang="es-MX" sz="2000" b="1" dirty="0" smtClean="0">
                <a:latin typeface="Arial Black" panose="020B0A04020102020204" pitchFamily="34" charset="0"/>
              </a:rPr>
              <a:t>por Jesús</a:t>
            </a:r>
            <a:r>
              <a:rPr lang="es-MX" sz="2000" b="1" dirty="0">
                <a:latin typeface="Arial Black" panose="020B0A04020102020204" pitchFamily="34" charset="0"/>
              </a:rPr>
              <a:t>, este hombre quiso seguirle, pero Jesús le mostró el propósito que ahora debía seguir, el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“proclamar”, “anunciar”, “pregonar” lo que Jesús había hecho por él, es decir, Jesús desarrolló </a:t>
            </a:r>
            <a:r>
              <a:rPr lang="es-MX" sz="2000" b="1" dirty="0" smtClean="0">
                <a:latin typeface="Arial Black" panose="020B0A04020102020204" pitchFamily="34" charset="0"/>
              </a:rPr>
              <a:t>en este </a:t>
            </a:r>
            <a:r>
              <a:rPr lang="es-MX" sz="2000" b="1" dirty="0">
                <a:latin typeface="Arial Black" panose="020B0A04020102020204" pitchFamily="34" charset="0"/>
              </a:rPr>
              <a:t>hombre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 </a:t>
            </a:r>
            <a:r>
              <a:rPr lang="es-MX" sz="2000" b="1" dirty="0">
                <a:latin typeface="Arial Black" panose="020B0A04020102020204" pitchFamily="34" charset="0"/>
              </a:rPr>
              <a:t>sentido de misión.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17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4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404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 mismo quiere Jesús hoy para nosotros, que, en respuesta a </a:t>
            </a:r>
            <a:r>
              <a:rPr lang="es-MX" sz="2400" b="1" dirty="0" smtClean="0">
                <a:latin typeface="Arial Black" panose="020B0A04020102020204" pitchFamily="34" charset="0"/>
              </a:rPr>
              <a:t>su gran </a:t>
            </a:r>
            <a:r>
              <a:rPr lang="es-MX" sz="2400" b="1" dirty="0">
                <a:latin typeface="Arial Black" panose="020B0A04020102020204" pitchFamily="34" charset="0"/>
              </a:rPr>
              <a:t>amor por nosotros, seamos discípulos suyos teniendo un verdadero sentido de misión.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2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9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Querido hermano, la Sra. White, en el Camino a Cristo, declaró lo siguiente: “El amor al Señor Jesús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manifestará por el deseo de trabajar como Él trabajó,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para </a:t>
            </a:r>
            <a:r>
              <a:rPr lang="es-MX" sz="2000" b="1" dirty="0">
                <a:latin typeface="Arial Black" panose="020B0A04020102020204" pitchFamily="34" charset="0"/>
              </a:rPr>
              <a:t>beneficiar y elevar a la humanidad.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Nos inspira </a:t>
            </a:r>
            <a:r>
              <a:rPr lang="es-MX" sz="2000" b="1" dirty="0">
                <a:latin typeface="Arial Black" panose="020B0A04020102020204" pitchFamily="34" charset="0"/>
              </a:rPr>
              <a:t>amor, ternura y simpatía por todas las criaturas que gozan del cuidado de nuestro Padre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celestial” (CC, pág. 78). Que en tu vida el mayor de los propósitos sea el de dar a conocer al Salvador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mundo.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1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5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6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4761389" cy="616359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61388" y="646330"/>
            <a:ext cx="4382611" cy="21236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EL AMOR DE DIOS  POR LA JUSTICIA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386" y="2769988"/>
            <a:ext cx="4382614" cy="421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2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6750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12630" y="764498"/>
            <a:ext cx="17187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566</a:t>
            </a:r>
            <a:endParaRPr lang="es-MX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54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" y="5078437"/>
            <a:ext cx="91439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IGLESIA 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95422" y="745588"/>
            <a:ext cx="1969476" cy="369332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2" y="5653426"/>
            <a:ext cx="914399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2238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8372"/>
            <a:ext cx="9144000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  FINAL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728"/>
            <a:ext cx="9144000" cy="534973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973581"/>
            <a:ext cx="914400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5183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93968" cy="68580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30" y="5463366"/>
            <a:ext cx="1648918" cy="126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1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1586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mismo Jesús lo hacía,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recordemos lo que dice Marcos 1:35, donde se nos enfatiza que Él se preparaba cada mañana, a través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 oración, para cumplir con su misión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Unámonos en oración y sigamos el ejemplo de Jesús.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43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55495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“Si los discípulos de Cristo comprendiesen su deber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habría mil heraldos proclamando el Evangelio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los paganos donde hoy hay uno. Y todos los que no pudieran dedicarse personalmente a la obra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la sostendrían </a:t>
            </a:r>
            <a:r>
              <a:rPr lang="es-MX" sz="2000" b="1" dirty="0">
                <a:latin typeface="Arial Black" panose="020B0A04020102020204" pitchFamily="34" charset="0"/>
              </a:rPr>
              <a:t>con sus recuerdos, simpatías y oraciones”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>
                <a:latin typeface="Arial Black" panose="020B0A04020102020204" pitchFamily="34" charset="0"/>
              </a:rPr>
              <a:t>CC, pág. 81). Busquemos en nuestras Biblias: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Mateo 24:14.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03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6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Generar entre los miembros de nuestra iglesia, la necesidad de una revitalización </a:t>
            </a:r>
            <a:r>
              <a:rPr lang="es-MX" sz="2000" b="1" dirty="0" smtClean="0">
                <a:latin typeface="Arial Black" panose="020B0A04020102020204" pitchFamily="34" charset="0"/>
              </a:rPr>
              <a:t>de nuestro </a:t>
            </a:r>
            <a:r>
              <a:rPr lang="es-MX" sz="2000" b="1" dirty="0">
                <a:latin typeface="Arial Black" panose="020B0A04020102020204" pitchFamily="34" charset="0"/>
              </a:rPr>
              <a:t>sentido de misión y, a la vez, motivar a los nuevos miembros a crear su sentido de misión,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el fin de que cada integrante de nuestras iglesias se comprometa en la predicación del evangelio,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supuesto, en el medio donde ha sido colocado y con las herramientas que se le han sido otorgadas.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1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3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0101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latin typeface="Arial Black" panose="020B0A04020102020204" pitchFamily="34" charset="0"/>
              </a:rPr>
              <a:t>La palabra “propósito” así como su significado, debe estar presente en la vida del ser humano, </a:t>
            </a:r>
            <a:r>
              <a:rPr lang="es-MX" dirty="0" smtClean="0">
                <a:latin typeface="Arial Black" panose="020B0A04020102020204" pitchFamily="34" charset="0"/>
              </a:rPr>
              <a:t>es decir</a:t>
            </a:r>
            <a:r>
              <a:rPr lang="es-MX" dirty="0">
                <a:latin typeface="Arial Black" panose="020B0A04020102020204" pitchFamily="34" charset="0"/>
              </a:rPr>
              <a:t>, en todas las áreas en las que se desarrolla, ya que, al hablar de propósitos, entendemos que</a:t>
            </a:r>
          </a:p>
          <a:p>
            <a:pPr algn="ctr"/>
            <a:r>
              <a:rPr lang="es-MX" dirty="0">
                <a:latin typeface="Arial Black" panose="020B0A04020102020204" pitchFamily="34" charset="0"/>
              </a:rPr>
              <a:t>hemos desarrollado la capacidad de determinar lo que queremos lograr, de acuerdo a lo que hemos</a:t>
            </a:r>
          </a:p>
          <a:p>
            <a:pPr algn="ctr"/>
            <a:r>
              <a:rPr lang="es-MX" dirty="0">
                <a:latin typeface="Arial Black" panose="020B0A04020102020204" pitchFamily="34" charset="0"/>
              </a:rPr>
              <a:t>creído y a la vez, buscaremos hacerlo con excelencia.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3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74203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latin typeface="Arial Black" panose="020B0A04020102020204" pitchFamily="34" charset="0"/>
              </a:rPr>
              <a:t>Por supuesto, esta idea no evade al cristiano, al contrario, </a:t>
            </a:r>
            <a:endParaRPr lang="es-MX" dirty="0" smtClean="0">
              <a:latin typeface="Arial Black" panose="020B0A04020102020204" pitchFamily="34" charset="0"/>
            </a:endParaRPr>
          </a:p>
          <a:p>
            <a:pPr algn="ctr"/>
            <a:r>
              <a:rPr lang="es-MX" dirty="0" smtClean="0">
                <a:latin typeface="Arial Black" panose="020B0A04020102020204" pitchFamily="34" charset="0"/>
              </a:rPr>
              <a:t>debería </a:t>
            </a:r>
            <a:r>
              <a:rPr lang="es-MX" dirty="0">
                <a:latin typeface="Arial Black" panose="020B0A04020102020204" pitchFamily="34" charset="0"/>
              </a:rPr>
              <a:t>estar aún más presente en su vida,</a:t>
            </a:r>
          </a:p>
          <a:p>
            <a:pPr algn="ctr"/>
            <a:r>
              <a:rPr lang="es-MX" dirty="0">
                <a:latin typeface="Arial Black" panose="020B0A04020102020204" pitchFamily="34" charset="0"/>
              </a:rPr>
              <a:t>ya que, a la luz de las Escrituras, como hijos de Dios, </a:t>
            </a:r>
            <a:endParaRPr lang="es-MX" dirty="0" smtClean="0">
              <a:latin typeface="Arial Black" panose="020B0A04020102020204" pitchFamily="34" charset="0"/>
            </a:endParaRPr>
          </a:p>
          <a:p>
            <a:pPr algn="ctr"/>
            <a:r>
              <a:rPr lang="es-MX" dirty="0" smtClean="0">
                <a:latin typeface="Arial Black" panose="020B0A04020102020204" pitchFamily="34" charset="0"/>
              </a:rPr>
              <a:t>nuestra </a:t>
            </a:r>
            <a:r>
              <a:rPr lang="es-MX" dirty="0">
                <a:latin typeface="Arial Black" panose="020B0A04020102020204" pitchFamily="34" charset="0"/>
              </a:rPr>
              <a:t>vida debe de estar llena de propósitos.</a:t>
            </a:r>
          </a:p>
          <a:p>
            <a:pPr algn="ctr"/>
            <a:r>
              <a:rPr lang="es-MX" dirty="0">
                <a:latin typeface="Arial Black" panose="020B0A04020102020204" pitchFamily="34" charset="0"/>
              </a:rPr>
              <a:t>Uno de los principales propósitos que deben marcar nuestra vida y debe ser una de </a:t>
            </a:r>
            <a:r>
              <a:rPr lang="es-MX" dirty="0" smtClean="0">
                <a:latin typeface="Arial Black" panose="020B0A04020102020204" pitchFamily="34" charset="0"/>
              </a:rPr>
              <a:t>nuestras prioridades</a:t>
            </a:r>
            <a:r>
              <a:rPr lang="es-MX" dirty="0">
                <a:latin typeface="Arial Black" panose="020B0A04020102020204" pitchFamily="34" charset="0"/>
              </a:rPr>
              <a:t>, es el de la predicación del evangelio, por el hecho de que el mismo Jesús lo ha</a:t>
            </a:r>
          </a:p>
          <a:p>
            <a:pPr algn="ctr"/>
            <a:r>
              <a:rPr lang="es-MX" dirty="0">
                <a:latin typeface="Arial Black" panose="020B0A04020102020204" pitchFamily="34" charset="0"/>
              </a:rPr>
              <a:t>comisionado a su iglesia y cada uno de los que estamos aquí formamos parte de su iglesia. Si </a:t>
            </a:r>
            <a:r>
              <a:rPr lang="es-MX" dirty="0" smtClean="0">
                <a:latin typeface="Arial Black" panose="020B0A04020102020204" pitchFamily="34" charset="0"/>
              </a:rPr>
              <a:t>estamos de </a:t>
            </a:r>
            <a:r>
              <a:rPr lang="es-MX" dirty="0">
                <a:latin typeface="Arial Black" panose="020B0A04020102020204" pitchFamily="34" charset="0"/>
              </a:rPr>
              <a:t>acuerdo digamos amén.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17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0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26193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“La iglesia de Cristo es la intermediaria elegida por Dios,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para </a:t>
            </a:r>
            <a:r>
              <a:rPr lang="es-MX" b="1" dirty="0">
                <a:latin typeface="Arial Black" panose="020B0A04020102020204" pitchFamily="34" charset="0"/>
              </a:rPr>
              <a:t>salvar a los hombres. Su misión es la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llevar el Evangelio al mundo. Esta obligación recae sobre todos los cristianos. Cada uno </a:t>
            </a:r>
            <a:r>
              <a:rPr lang="es-MX" b="1" dirty="0" smtClean="0">
                <a:latin typeface="Arial Black" panose="020B0A04020102020204" pitchFamily="34" charset="0"/>
              </a:rPr>
              <a:t>de nosotros</a:t>
            </a:r>
            <a:r>
              <a:rPr lang="es-MX" b="1" dirty="0">
                <a:latin typeface="Arial Black" panose="020B0A04020102020204" pitchFamily="34" charset="0"/>
              </a:rPr>
              <a:t>, hasta donde lo permitan sus talentos y oportunidades, tiene que cumplir el mandato del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Salvador. El amor de Cristo que nos ha sido revelado, nos hace deudores de cuantos no lo </a:t>
            </a:r>
            <a:r>
              <a:rPr lang="es-MX" b="1" dirty="0" smtClean="0">
                <a:latin typeface="Arial Black" panose="020B0A04020102020204" pitchFamily="34" charset="0"/>
              </a:rPr>
              <a:t>conocen. Dios </a:t>
            </a:r>
            <a:r>
              <a:rPr lang="es-MX" b="1" dirty="0">
                <a:latin typeface="Arial Black" panose="020B0A04020102020204" pitchFamily="34" charset="0"/>
              </a:rPr>
              <a:t>nos dio luz, no solo para nosotros, sino para que la derramemos sobre ellos” (CC, pág. 88).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2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8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</TotalTime>
  <Words>1329</Words>
  <Application>Microsoft Office PowerPoint</Application>
  <PresentationFormat>Presentación en pantalla (4:3)</PresentationFormat>
  <Paragraphs>101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34</cp:revision>
  <dcterms:created xsi:type="dcterms:W3CDTF">2025-02-03T18:45:54Z</dcterms:created>
  <dcterms:modified xsi:type="dcterms:W3CDTF">2025-02-03T23:11:27Z</dcterms:modified>
</cp:coreProperties>
</file>