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4" r:id="rId5"/>
    <p:sldId id="265" r:id="rId6"/>
    <p:sldId id="257" r:id="rId7"/>
    <p:sldId id="259" r:id="rId8"/>
    <p:sldId id="260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81" r:id="rId23"/>
    <p:sldId id="282" r:id="rId24"/>
    <p:sldId id="284" r:id="rId25"/>
    <p:sldId id="285" r:id="rId26"/>
    <p:sldId id="279" r:id="rId27"/>
    <p:sldId id="278" r:id="rId28"/>
    <p:sldId id="280" r:id="rId29"/>
    <p:sldId id="286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632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566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68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463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024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295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203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66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065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380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017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884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86587-EA9F-4447-B57C-D18F60B76F6F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88636-E859-4C30-983D-D90ED0F52A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105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“TESOROS ETERNOS”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46331"/>
            <a:ext cx="914399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5609475"/>
            <a:ext cx="1181686" cy="10511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50498" y="5596429"/>
            <a:ext cx="8806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488"/>
            <a:ext cx="9144000" cy="441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84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#266 “Vivo por Cristo”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128"/>
            <a:ext cx="9144000" cy="58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VIVIR DE LA PALABRA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INVERSIÓN</a:t>
            </a:r>
            <a:endParaRPr lang="es-MX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1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UN BUEN MAYORDOMO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PLANIFICA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1586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recomendable que todo cristiano realice tanto un control de </a:t>
            </a:r>
            <a:r>
              <a:rPr lang="es-MX" sz="2000" b="1" dirty="0" smtClean="0">
                <a:latin typeface="Arial Black" panose="020B0A04020102020204" pitchFamily="34" charset="0"/>
              </a:rPr>
              <a:t>gastos como </a:t>
            </a:r>
            <a:r>
              <a:rPr lang="es-MX" sz="2000" b="1" dirty="0">
                <a:latin typeface="Arial Black" panose="020B0A04020102020204" pitchFamily="34" charset="0"/>
              </a:rPr>
              <a:t>un presupuesto mensual que refleje sus ingresos y sus gastos, asegurándose de separar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porción específica para el diezmo, las ofrendas y causas benéficas.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4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0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775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presupuesto le ayudará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controlar mejor sus finanzas y a evitar gastos innecesarios.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 </a:t>
            </a:r>
            <a:r>
              <a:rPr lang="es-MX" sz="2000" b="1" dirty="0">
                <a:latin typeface="Arial Black" panose="020B0A04020102020204" pitchFamily="34" charset="0"/>
              </a:rPr>
              <a:t>otra parte, al hacer esto, usted invertirá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obra del Señor, lo que lo convertirá en un colaborador del reino de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PRIORICE LAS OFRENDAS, NO LO QUE SOBRA.</a:t>
            </a:r>
            <a:endParaRPr lang="es-MX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veces tendemos a dar a Dios lo que nos sobra,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pero </a:t>
            </a:r>
            <a:r>
              <a:rPr lang="es-MX" sz="2400" b="1" dirty="0">
                <a:latin typeface="Arial Black" panose="020B0A04020102020204" pitchFamily="34" charset="0"/>
              </a:rPr>
              <a:t>Él </a:t>
            </a:r>
            <a:r>
              <a:rPr lang="es-MX" sz="2400" b="1" dirty="0" smtClean="0">
                <a:latin typeface="Arial Black" panose="020B0A04020102020204" pitchFamily="34" charset="0"/>
              </a:rPr>
              <a:t>merece lo </a:t>
            </a:r>
            <a:r>
              <a:rPr lang="es-MX" sz="2400" b="1" dirty="0">
                <a:latin typeface="Arial Black" panose="020B0A04020102020204" pitchFamily="34" charset="0"/>
              </a:rPr>
              <a:t>primero y lo mejor. Al inicio de cada mes o cuando reciba ingresos, aparte primero el </a:t>
            </a:r>
            <a:r>
              <a:rPr lang="es-MX" sz="2400" b="1" dirty="0" smtClean="0">
                <a:latin typeface="Arial Black" panose="020B0A04020102020204" pitchFamily="34" charset="0"/>
              </a:rPr>
              <a:t>tesoro destinado </a:t>
            </a:r>
            <a:r>
              <a:rPr lang="es-MX" sz="2400" b="1" dirty="0">
                <a:latin typeface="Arial Black" panose="020B0A04020102020204" pitchFamily="34" charset="0"/>
              </a:rPr>
              <a:t>a la iglesia y a otros actos de generosidad.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4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651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acción refleja la confianza de que Dios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proveerá para el resto de sus necesidades. A continuación, tendremos un canto especial.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</a:t>
            </a:r>
            <a:r>
              <a:rPr lang="es-MX" sz="2400" b="1" dirty="0" smtClean="0">
                <a:latin typeface="Arial Black" panose="020B0A04020102020204" pitchFamily="34" charset="0"/>
              </a:rPr>
              <a:t>imno </a:t>
            </a:r>
            <a:r>
              <a:rPr lang="es-MX" sz="2400" b="1" dirty="0">
                <a:latin typeface="Arial Black" panose="020B0A04020102020204" pitchFamily="34" charset="0"/>
              </a:rPr>
              <a:t>#267 “</a:t>
            </a:r>
            <a:r>
              <a:rPr lang="es-MX" sz="2400" b="1" dirty="0" smtClean="0">
                <a:latin typeface="Arial Black" panose="020B0A04020102020204" pitchFamily="34" charset="0"/>
              </a:rPr>
              <a:t>A la </a:t>
            </a:r>
            <a:r>
              <a:rPr lang="es-MX" sz="2400" b="1" dirty="0">
                <a:latin typeface="Arial Black" panose="020B0A04020102020204" pitchFamily="34" charset="0"/>
              </a:rPr>
              <a:t>cruz de Cristo voy”.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9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0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51805" cy="62116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9"/>
            <a:ext cx="2183358" cy="19421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09625" y="2883876"/>
            <a:ext cx="412183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MONGOLIA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6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EVITA LAS DEUDAS INNECESARIAS.</a:t>
            </a:r>
            <a:endParaRPr lang="es-MX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2992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deuda puede ser un obstáculo para ser un buen mayordomo. </a:t>
            </a:r>
            <a:r>
              <a:rPr lang="es-MX" sz="2000" b="1" dirty="0" smtClean="0">
                <a:latin typeface="Arial Black" panose="020B0A04020102020204" pitchFamily="34" charset="0"/>
              </a:rPr>
              <a:t>Evite endeudarse </a:t>
            </a:r>
            <a:r>
              <a:rPr lang="es-MX" sz="2000" b="1" dirty="0">
                <a:latin typeface="Arial Black" panose="020B0A04020102020204" pitchFamily="34" charset="0"/>
              </a:rPr>
              <a:t>en cosas que no son esenciales. Si ya tiene deudas, establezca un plan para pagarlas lo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antes posible, comenzando por las deudas con mayor tasa de interés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4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99743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es bueno ni agrada a Dios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sus administradores desvíen la atención hacia gastos innecesarios, que posteriormente impidan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le den a Él la parte que le corresponde.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8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696" cy="685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0168" y="829994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#65 “El mundo es de mi Dios</a:t>
            </a:r>
            <a:r>
              <a:rPr lang="es-MX" sz="2400" b="1" dirty="0" smtClean="0">
                <a:latin typeface="Arial Black" panose="020B0A04020102020204" pitchFamily="34" charset="0"/>
              </a:rPr>
              <a:t>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144001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INVIERTA EN EL REINO DE DIOS.</a:t>
            </a:r>
            <a:endParaRPr lang="es-MX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4779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allá del diezmo y las ofrendas, considere cómo puede apoyar </a:t>
            </a:r>
            <a:r>
              <a:rPr lang="es-MX" sz="2000" b="1" dirty="0" smtClean="0">
                <a:latin typeface="Arial Black" panose="020B0A04020102020204" pitchFamily="34" charset="0"/>
              </a:rPr>
              <a:t>el avance </a:t>
            </a:r>
            <a:r>
              <a:rPr lang="es-MX" sz="2000" b="1" dirty="0">
                <a:latin typeface="Arial Black" panose="020B0A04020102020204" pitchFamily="34" charset="0"/>
              </a:rPr>
              <a:t>del evangelio. Esto incluye contribuir a proyectos misioneros, financiar programas de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iglesia, ayudar económicamente a quienes están en necesidad dentro de tu comunidad o quizá sea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usted inaugurador de un ministerio propio que beneficie de alguna manera al avance de la </a:t>
            </a:r>
            <a:r>
              <a:rPr lang="es-MX" sz="2000" b="1" dirty="0" smtClean="0">
                <a:latin typeface="Arial Black" panose="020B0A04020102020204" pitchFamily="34" charset="0"/>
              </a:rPr>
              <a:t>obra.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338" y="523220"/>
            <a:ext cx="7168662" cy="37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7992" y="481020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Usar nuestros </a:t>
            </a:r>
            <a:r>
              <a:rPr lang="es-MX" sz="3200" b="1" dirty="0">
                <a:latin typeface="Arial Black" panose="020B0A04020102020204" pitchFamily="34" charset="0"/>
              </a:rPr>
              <a:t>recursos para estos fines, refleja nuestro compromiso con su misión.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6008" cy="46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AHORRE E INVIERTA CON UN PROPÓSITO.</a:t>
            </a:r>
            <a:endParaRPr lang="es-MX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2021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se trata de acumular riquezas, sino de ahorrar e invertir con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propósito. Establezca un fondo de emergencia que le ayude a enfrentar momentos difíciles sin caer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deudas. También, ahorre para poder ser más generoso en el futuro o para proyectos que </a:t>
            </a:r>
            <a:r>
              <a:rPr lang="es-MX" sz="2000" b="1" dirty="0" smtClean="0">
                <a:latin typeface="Arial Black" panose="020B0A04020102020204" pitchFamily="34" charset="0"/>
              </a:rPr>
              <a:t>puedan beneficiar </a:t>
            </a:r>
            <a:r>
              <a:rPr lang="es-MX" sz="2000" b="1" dirty="0">
                <a:latin typeface="Arial Black" panose="020B0A04020102020204" pitchFamily="34" charset="0"/>
              </a:rPr>
              <a:t>a otros.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49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4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780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misma forma, invierta sabiamente de manera que su tesoro no solo esté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acumulado, sino generando intereses que posteriormente le generará beneficios.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1543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final del día, lo que verdaderamente cuenta no es cuánto acumulemos, sino cómo usamos lo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nos ha dado. Invertir en el Reino de Dios transforma nuestro corazón y deja un legado eterno.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63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88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cada decisión financiera, cada acto de generosidad,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cada momento de administración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nuestros recursos, refleje el valor de los tesoros celestiales. ¡Hagamos que nuestras vidas y recursos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cuenten para lo que realmente perdura!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Hagamos </a:t>
            </a:r>
            <a:r>
              <a:rPr lang="es-MX" sz="2000" b="1" dirty="0">
                <a:latin typeface="Arial Black" panose="020B0A04020102020204" pitchFamily="34" charset="0"/>
              </a:rPr>
              <a:t>tesoros eternos.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48" y="0"/>
            <a:ext cx="4760741" cy="476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7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058"/>
            <a:ext cx="4761389" cy="624894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61389" y="646331"/>
            <a:ext cx="4382611" cy="37548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s-MX" dirty="0" smtClean="0"/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EL PROBLEMA DEL MAL</a:t>
            </a:r>
          </a:p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89" y="3761370"/>
            <a:ext cx="4382611" cy="309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#64 “YO CANTO EL PODER DE DIOS”.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1107995"/>
            <a:ext cx="9334500" cy="57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5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29" y="407963"/>
            <a:ext cx="1084236" cy="96444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556738"/>
            <a:ext cx="9144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1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66229" y="1046440"/>
            <a:ext cx="327777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"</a:t>
            </a:r>
            <a:r>
              <a:rPr lang="es-MX" sz="2000" b="1" dirty="0">
                <a:latin typeface="Arial Black" panose="020B0A04020102020204" pitchFamily="34" charset="0"/>
              </a:rPr>
              <a:t>No os hagáis tesoros en la tierra, donde la polilla y el orín corrompen, y donde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ladrones minan y hurtan; sino haceos tesoros en el cielo, donde ni la polilla ni el orín corrompen,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donde </a:t>
            </a:r>
            <a:r>
              <a:rPr lang="es-MX" sz="2000" b="1" dirty="0">
                <a:latin typeface="Arial Black" panose="020B0A04020102020204" pitchFamily="34" charset="0"/>
              </a:rPr>
              <a:t>ladrones no minan ni hurtan. Porque donde esté vuestro tesoro, allí estará también vuestro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corazón."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3220"/>
            <a:ext cx="5866228" cy="63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56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la oración incluya el deseo de presentarnos ante Dios como buenos administradores de lo suyo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un corazón libre de egoísmo.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95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2034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Enseñar a los miembros de la iglesia, la importancia de ser buenos mayordomos de 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recursos que Dios provee, al administrar correctamente las finanzas personales.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7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9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484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un mundo obsesionado con acumular, Jesús nos llama a un enfoque distinto: hacer tesoros en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cielo. Lo que valoramos aquí en la tierra no solo refleja nuestras prioridades, sino también el estado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nuestro corazón.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0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67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riquezas materiales pueden desvanecerse,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pero </a:t>
            </a:r>
            <a:r>
              <a:rPr lang="es-MX" sz="2400" b="1" dirty="0">
                <a:latin typeface="Arial Black" panose="020B0A04020102020204" pitchFamily="34" charset="0"/>
              </a:rPr>
              <a:t>lo que invertimos en el Reino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Dios tiene un impacto eterno. Hoy les invitamos a reflexionar: ¿Dónde están sus tesoros?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</a:t>
            </a:r>
            <a:r>
              <a:rPr lang="es-MX" sz="2400" b="1" dirty="0">
                <a:latin typeface="Arial Black" panose="020B0A04020102020204" pitchFamily="34" charset="0"/>
              </a:rPr>
              <a:t>En </a:t>
            </a:r>
            <a:r>
              <a:rPr lang="es-MX" sz="2400" b="1" dirty="0" smtClean="0">
                <a:latin typeface="Arial Black" panose="020B0A04020102020204" pitchFamily="34" charset="0"/>
              </a:rPr>
              <a:t>lo pasajero </a:t>
            </a:r>
            <a:r>
              <a:rPr lang="es-MX" sz="2400" b="1" dirty="0">
                <a:latin typeface="Arial Black" panose="020B0A04020102020204" pitchFamily="34" charset="0"/>
              </a:rPr>
              <a:t>o en lo eterno?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215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programa es una oportunidad para redirigir nuestras vidas hacia un propósito eterno. Que hoy,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juntos, descubramos cómo nuestros tesoros pueden ser una bendición para el Reino de los cielos.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9605" cy="51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5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834</Words>
  <Application>Microsoft Office PowerPoint</Application>
  <PresentationFormat>Presentación en pantalla (4:3)</PresentationFormat>
  <Paragraphs>83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2025-02-10T23:33:24Z</dcterms:created>
  <dcterms:modified xsi:type="dcterms:W3CDTF">2025-02-11T21:32:29Z</dcterms:modified>
</cp:coreProperties>
</file>