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5" r:id="rId5"/>
    <p:sldId id="264" r:id="rId6"/>
    <p:sldId id="257" r:id="rId7"/>
    <p:sldId id="259" r:id="rId8"/>
    <p:sldId id="260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80" r:id="rId23"/>
    <p:sldId id="276" r:id="rId24"/>
    <p:sldId id="277" r:id="rId25"/>
    <p:sldId id="278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66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682-E843-4DB4-A1A3-E86419F6155F}" type="datetimeFigureOut">
              <a:rPr lang="es-MX" smtClean="0"/>
              <a:t>21/01/2025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5A77-2BBC-4A54-8AF1-761237703C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160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682-E843-4DB4-A1A3-E86419F6155F}" type="datetimeFigureOut">
              <a:rPr lang="es-MX" smtClean="0"/>
              <a:t>21/01/2025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5A77-2BBC-4A54-8AF1-761237703C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2425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682-E843-4DB4-A1A3-E86419F6155F}" type="datetimeFigureOut">
              <a:rPr lang="es-MX" smtClean="0"/>
              <a:t>21/01/2025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5A77-2BBC-4A54-8AF1-761237703C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805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682-E843-4DB4-A1A3-E86419F6155F}" type="datetimeFigureOut">
              <a:rPr lang="es-MX" smtClean="0"/>
              <a:t>21/01/2025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5A77-2BBC-4A54-8AF1-761237703C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185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682-E843-4DB4-A1A3-E86419F6155F}" type="datetimeFigureOut">
              <a:rPr lang="es-MX" smtClean="0"/>
              <a:t>21/01/2025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5A77-2BBC-4A54-8AF1-761237703C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812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682-E843-4DB4-A1A3-E86419F6155F}" type="datetimeFigureOut">
              <a:rPr lang="es-MX" smtClean="0"/>
              <a:t>21/01/2025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5A77-2BBC-4A54-8AF1-761237703C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851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682-E843-4DB4-A1A3-E86419F6155F}" type="datetimeFigureOut">
              <a:rPr lang="es-MX" smtClean="0"/>
              <a:t>21/01/2025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5A77-2BBC-4A54-8AF1-761237703C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7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682-E843-4DB4-A1A3-E86419F6155F}" type="datetimeFigureOut">
              <a:rPr lang="es-MX" smtClean="0"/>
              <a:t>21/01/2025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5A77-2BBC-4A54-8AF1-761237703C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281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682-E843-4DB4-A1A3-E86419F6155F}" type="datetimeFigureOut">
              <a:rPr lang="es-MX" smtClean="0"/>
              <a:t>21/01/2025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5A77-2BBC-4A54-8AF1-761237703C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675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682-E843-4DB4-A1A3-E86419F6155F}" type="datetimeFigureOut">
              <a:rPr lang="es-MX" smtClean="0"/>
              <a:t>21/01/2025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5A77-2BBC-4A54-8AF1-761237703C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326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B682-E843-4DB4-A1A3-E86419F6155F}" type="datetimeFigureOut">
              <a:rPr lang="es-MX" smtClean="0"/>
              <a:t>21/01/2025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5A77-2BBC-4A54-8AF1-761237703C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85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B682-E843-4DB4-A1A3-E86419F6155F}" type="datetimeFigureOut">
              <a:rPr lang="es-MX" smtClean="0"/>
              <a:t>21/01/2025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05A77-2BBC-4A54-8AF1-761237703C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778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“LA CLAVE DE LA PROSPERIDAD”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MÁS CERCA DE DIOS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5655212"/>
            <a:ext cx="1163312" cy="103478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48973" y="5655212"/>
            <a:ext cx="8932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046439"/>
            <a:ext cx="9144001" cy="44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3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#206 “Padre, tu palabra es mi delicia”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40"/>
            <a:ext cx="9144001" cy="58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1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CÓMO MEJORAR LA EXPERIENCIA DE 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LA  ESCUELA SABÁTICA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293" y="1169550"/>
            <a:ext cx="3809413" cy="473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9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7680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Hay una clave para tener éxito y ser prosperados, esa clave se encuentra en Josué 1:7,8, lo primero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debo resaltar es que Dios dice que debemos “esforzarnos y ser muy valientes para cuidar de </a:t>
            </a:r>
            <a:r>
              <a:rPr lang="es-MX" sz="2400" b="1" dirty="0" smtClean="0">
                <a:latin typeface="Arial Black" panose="020B0A04020102020204" pitchFamily="34" charset="0"/>
              </a:rPr>
              <a:t>hacer todo </a:t>
            </a:r>
            <a:r>
              <a:rPr lang="es-MX" sz="2400" b="1" dirty="0">
                <a:latin typeface="Arial Black" panose="020B0A04020102020204" pitchFamily="34" charset="0"/>
              </a:rPr>
              <a:t>lo que Moisés mi siervo te mando”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9096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603717" y="4572000"/>
            <a:ext cx="613351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411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268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Es interesante que estos versículos aparecen antes del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conocido versículo de Josué 1:9; cuando leemos en el capítulo uno de Josué que Dios le pide a Josué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 “esforzado y valiente”, podríamos pensar que la valentía consistía en valor para tomar la espada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conquistar pero no es así, Dios le pide ser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</a:t>
            </a:r>
            <a:r>
              <a:rPr lang="es-MX" sz="2000" b="1" dirty="0">
                <a:latin typeface="Arial Black" panose="020B0A04020102020204" pitchFamily="34" charset="0"/>
              </a:rPr>
              <a:t>esforzado y valiente” para guardar todo lo que Dios le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 mandado.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70590" cy="63347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675249"/>
            <a:ext cx="1899138" cy="11113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7484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92418" cy="61501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3"/>
            <a:ext cx="2033139" cy="180850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51827" y="2912011"/>
            <a:ext cx="4192173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MONGOLIA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4744" y="3824462"/>
            <a:ext cx="89892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Leer </a:t>
            </a:r>
            <a:r>
              <a:rPr lang="es-MX" sz="2000" b="1" dirty="0">
                <a:latin typeface="Arial Black" panose="020B0A04020102020204" pitchFamily="34" charset="0"/>
              </a:rPr>
              <a:t>la Biblia necesita de valentía y esfuerzo</a:t>
            </a:r>
            <a:r>
              <a:rPr lang="es-MX" sz="2000" b="1" dirty="0" smtClean="0">
                <a:latin typeface="Arial Black" panose="020B0A04020102020204" pitchFamily="34" charset="0"/>
              </a:rPr>
              <a:t>: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1</a:t>
            </a:r>
            <a:r>
              <a:rPr lang="es-MX" sz="2000" b="1" dirty="0">
                <a:latin typeface="Arial Black" panose="020B0A04020102020204" pitchFamily="34" charset="0"/>
              </a:rPr>
              <a:t>. Esfuerzo para hacer de la lectura de la Biblia un hábito cotidiano; esfuerzo para no dejar de leer la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Biblia ni un solo día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2</a:t>
            </a:r>
            <a:r>
              <a:rPr lang="es-MX" sz="2000" b="1" dirty="0">
                <a:latin typeface="Arial Black" panose="020B0A04020102020204" pitchFamily="34" charset="0"/>
              </a:rPr>
              <a:t>. Valentía para poder aceptar cambiar las cosas que la Biblia señala como cosas que no son buenas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para nuestra vida.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434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1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397" cy="68582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" y="1519311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6699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solidFill>
                  <a:srgbClr val="FF6699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rgbClr val="FF66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80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857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Josué 1:7,8, nos han hablado de valentía y esfuerzo para no apartar de nuestra boca la palabra de Dios,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ahora nos enfocaremos en los resultados que obtendremos si hacemos de la lectura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</a:t>
            </a:r>
            <a:r>
              <a:rPr lang="es-MX" sz="2400" b="1" dirty="0">
                <a:latin typeface="Arial Black" panose="020B0A04020102020204" pitchFamily="34" charset="0"/>
              </a:rPr>
              <a:t>la Palabra </a:t>
            </a:r>
            <a:r>
              <a:rPr lang="es-MX" sz="2400" b="1" dirty="0" smtClean="0">
                <a:latin typeface="Arial Black" panose="020B0A04020102020204" pitchFamily="34" charset="0"/>
              </a:rPr>
              <a:t>de Dios</a:t>
            </a:r>
            <a:r>
              <a:rPr lang="es-MX" sz="2400" b="1" dirty="0">
                <a:latin typeface="Arial Black" panose="020B0A04020102020204" pitchFamily="34" charset="0"/>
              </a:rPr>
              <a:t>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2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4496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es-MX" sz="2000" b="1" dirty="0" smtClean="0">
                <a:latin typeface="Arial Black" panose="020B0A04020102020204" pitchFamily="34" charset="0"/>
              </a:rPr>
              <a:t>Dios </a:t>
            </a:r>
            <a:r>
              <a:rPr lang="es-MX" sz="2000" b="1" dirty="0">
                <a:latin typeface="Arial Black" panose="020B0A04020102020204" pitchFamily="34" charset="0"/>
              </a:rPr>
              <a:t>nos promete prosperidad en todas las cosas que emprendamos, ser prosperados en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“TODAS LAS </a:t>
            </a:r>
            <a:r>
              <a:rPr lang="es-MX" sz="2000" b="1" dirty="0">
                <a:latin typeface="Arial Black" panose="020B0A04020102020204" pitchFamily="34" charset="0"/>
              </a:rPr>
              <a:t>COSAS”, Dios nos promete prosperidad en cada aspecto de nuestra vida, prosperidad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familiar, prosperidad profesional, prosperidad en la salud, prosperidad económica y por supuesto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prosperidad en las cosas </a:t>
            </a:r>
            <a:r>
              <a:rPr lang="es-MX" sz="2000" b="1" dirty="0" smtClean="0">
                <a:latin typeface="Arial Black" panose="020B0A04020102020204" pitchFamily="34" charset="0"/>
              </a:rPr>
              <a:t>espirituales.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72135" cy="43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7582"/>
            <a:ext cx="91440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#208 “¡Santa Biblia!”, #205 “Dadme la Biblia”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#209 “La Biblia nos habla de Cristo”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98579"/>
            <a:ext cx="9144001" cy="54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16426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2. Dios nos promete que “Todo nos saldrá bien”, que felicidad nos da cuando aquello por lo que 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esforzamos sale como planificamos, que las cosas nos salgan bien no tiene que ver con rituales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supersticiosos, sino con dedicar a Dios a través del estudio de su palabra las primeras horas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día, ¿Quieres que todo te salga bien?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Dedica </a:t>
            </a:r>
            <a:r>
              <a:rPr lang="es-MX" sz="2000" b="1" dirty="0">
                <a:latin typeface="Arial Black" panose="020B0A04020102020204" pitchFamily="34" charset="0"/>
              </a:rPr>
              <a:t>a Dios tus primeras horas.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16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3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264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clave de la prosperidad es darle a Dios lo primero y eso tiene que ver con el estudio de la Palabra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la oración, esto no difiere de lo que Jesús dijo “Buscad primeramente el reino de Dios y su justicia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todo lo demás os serán añadidas” Mat 6:33.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23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7583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le preguntásemos a cualquier pastor de experiencia o a un anciano de años diciéndoles ¿Cuál es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clave de la prosperidad en la vida cristiana? Seguramente te va a decir, no te apartes de la palabra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Dios, haz de ello tu primer trabajo y Dios te prosperará.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2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4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680"/>
            <a:ext cx="4761389" cy="616431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761389" y="707885"/>
            <a:ext cx="4382611" cy="2800767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DIOS ES APASIONADO Y COMPASIVO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89" y="3508652"/>
            <a:ext cx="4382611" cy="334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smtClean="0">
                <a:latin typeface="Arial Black" panose="020B0A04020102020204" pitchFamily="34" charset="0"/>
              </a:rPr>
              <a:t>HIMNO FINAL</a:t>
            </a:r>
            <a:endParaRPr lang="es-MX" sz="4000" b="1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422 “TODAS LAS PROMESAS”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" y="1169550"/>
            <a:ext cx="9199963" cy="56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4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660"/>
            <a:ext cx="9144000" cy="378420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ORACIÓN FINAL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" y="5353869"/>
            <a:ext cx="9143999" cy="224279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24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34375" y="1266092"/>
            <a:ext cx="4783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FELIZ SÁBADO</a:t>
            </a:r>
            <a:endParaRPr lang="es-MX" sz="4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5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9121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49" y="5127318"/>
            <a:ext cx="1945651" cy="173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6069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5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962992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93299" y="457929"/>
            <a:ext cx="28627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“Solamente esfuérzate y sé muy valiente, para cuidar de hacer conforme a toda la ley que mi siervo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Moisés te mandó; no te apartes de ella ni a diestra ni a siniestra, para que seas prosperado en todas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las cosas que emprendas.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778791" y="919593"/>
            <a:ext cx="34789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Nunca se apartará de tu boca este libro de la ley, sino que de día y de </a:t>
            </a:r>
            <a:r>
              <a:rPr lang="es-MX" sz="2000" b="1" dirty="0" smtClean="0">
                <a:latin typeface="Arial Black" panose="020B0A04020102020204" pitchFamily="34" charset="0"/>
              </a:rPr>
              <a:t>noche meditarás </a:t>
            </a:r>
            <a:r>
              <a:rPr lang="es-MX" sz="2000" b="1" dirty="0">
                <a:latin typeface="Arial Black" panose="020B0A04020102020204" pitchFamily="34" charset="0"/>
              </a:rPr>
              <a:t>en él, para que guardes y hagas conforme a todo lo que en él está escrito; porque </a:t>
            </a:r>
            <a:r>
              <a:rPr lang="es-MX" sz="2000" b="1" dirty="0" smtClean="0">
                <a:latin typeface="Arial Black" panose="020B0A04020102020204" pitchFamily="34" charset="0"/>
              </a:rPr>
              <a:t>entonces harás </a:t>
            </a:r>
            <a:r>
              <a:rPr lang="es-MX" sz="2000" b="1" dirty="0">
                <a:latin typeface="Arial Black" panose="020B0A04020102020204" pitchFamily="34" charset="0"/>
              </a:rPr>
              <a:t>prosperar tu camino, y todo te saldrá bien.” Josué 1:7,8.</a:t>
            </a:r>
          </a:p>
        </p:txBody>
      </p:sp>
    </p:spTree>
    <p:extLst>
      <p:ext uri="{BB962C8B-B14F-4D97-AF65-F5344CB8AC3E}">
        <p14:creationId xmlns:p14="http://schemas.microsoft.com/office/powerpoint/2010/main" val="3962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7680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Enseñar a cada miembro de la Escuela Sabática</a:t>
            </a:r>
            <a:r>
              <a:rPr lang="es-MX" sz="24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que la clave para alcanzar la prosperidad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encuentra en no apartarse de la palabra de Dios</a:t>
            </a:r>
            <a:r>
              <a:rPr lang="es-MX" sz="24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y que, al obedecerla, obtenemos bendiciones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abundantes en cada aspecto de nuestra vida.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31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¿Cuántos de los que estamos aquí desean ser prosperados? ¿Cuántos de nosotros queremos que todo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 que emprendemos nos salga bien? Ciertamente todos, incluso los no cristianos desean ser prósperos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que todas las cosas les salgan bien, sin embargo, olvidan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 </a:t>
            </a:r>
            <a:r>
              <a:rPr lang="es-MX" sz="2000" b="1" dirty="0">
                <a:latin typeface="Arial Black" panose="020B0A04020102020204" pitchFamily="34" charset="0"/>
              </a:rPr>
              <a:t>desconocen cuál es la clave de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prosperidad.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0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4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264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¿Cómo? ¿Hay una clave? ¡La respuesta es sí!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</a:t>
            </a:r>
            <a:r>
              <a:rPr lang="es-MX" sz="2400" b="1" dirty="0">
                <a:latin typeface="Arial Black" panose="020B0A04020102020204" pitchFamily="34" charset="0"/>
              </a:rPr>
              <a:t>Biblia nos dice que hay una clave para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 prosperados y para que todo lo que hagamos nos salga bien, en esta mañana aprenderemos esos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secretos que Dios nos ha dejado para ser exitosos.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7138"/>
            <a:ext cx="5715000" cy="474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8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072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quiere prosperarnos, Dios quiere que como sus hijos seamos </a:t>
            </a:r>
            <a:r>
              <a:rPr lang="es-MX" sz="2000" b="1" dirty="0" smtClean="0">
                <a:latin typeface="Arial Black" panose="020B0A04020102020204" pitchFamily="34" charset="0"/>
              </a:rPr>
              <a:t>exitosos y </a:t>
            </a:r>
            <a:r>
              <a:rPr lang="es-MX" sz="2000" b="1" dirty="0">
                <a:latin typeface="Arial Black" panose="020B0A04020102020204" pitchFamily="34" charset="0"/>
              </a:rPr>
              <a:t>que todo lo que hacemos nos salga bien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por eso esta mañana estaremos estudiando las claves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Biblia nos da para ser prósperos, así que pongamos mucha atención al programa, porque estoy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seguro que todos queremos ser </a:t>
            </a:r>
            <a:r>
              <a:rPr lang="es-MX" sz="2000" b="1" dirty="0" smtClean="0">
                <a:latin typeface="Arial Black" panose="020B0A04020102020204" pitchFamily="34" charset="0"/>
              </a:rPr>
              <a:t>prosperados.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472</TotalTime>
  <Words>879</Words>
  <Application>Microsoft Office PowerPoint</Application>
  <PresentationFormat>Presentación en pantalla (4:3)</PresentationFormat>
  <Paragraphs>84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31</cp:revision>
  <dcterms:created xsi:type="dcterms:W3CDTF">2025-01-20T23:09:42Z</dcterms:created>
  <dcterms:modified xsi:type="dcterms:W3CDTF">2025-01-21T22:22:24Z</dcterms:modified>
</cp:coreProperties>
</file>