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64" r:id="rId4"/>
    <p:sldId id="266" r:id="rId5"/>
    <p:sldId id="267" r:id="rId6"/>
    <p:sldId id="257" r:id="rId7"/>
    <p:sldId id="259" r:id="rId8"/>
    <p:sldId id="260" r:id="rId9"/>
    <p:sldId id="261" r:id="rId10"/>
    <p:sldId id="262" r:id="rId11"/>
    <p:sldId id="263" r:id="rId12"/>
    <p:sldId id="265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78" r:id="rId21"/>
    <p:sldId id="279" r:id="rId22"/>
    <p:sldId id="280" r:id="rId23"/>
    <p:sldId id="275" r:id="rId24"/>
    <p:sldId id="276" r:id="rId25"/>
    <p:sldId id="277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36842" autoAdjust="0"/>
  </p:normalViewPr>
  <p:slideViewPr>
    <p:cSldViewPr snapToGrid="0">
      <p:cViewPr varScale="1">
        <p:scale>
          <a:sx n="68" d="100"/>
          <a:sy n="68" d="100"/>
        </p:scale>
        <p:origin x="147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EBE65-5CD9-47EA-955E-5C21A8EEC3C9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B0805-1987-4210-9C90-86AB028BBE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77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0805-1987-4210-9C90-86AB028BBED6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0804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0805-1987-4210-9C90-86AB028BBED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611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698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30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347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737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517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510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84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43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880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90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899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9254-A047-4D9B-9B1C-AAF720D46FE2}" type="datetimeFigureOut">
              <a:rPr lang="es-MX" smtClean="0"/>
              <a:t>15/01/2025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25562-AEEF-42FD-B5F3-A231E3A422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61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28135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“LA IGLESIA VERDADERA Y SU PROPÓSITO”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51355"/>
            <a:ext cx="9144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6" y="5590416"/>
            <a:ext cx="1336432" cy="11887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45921" y="5707750"/>
            <a:ext cx="8539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1465"/>
            <a:ext cx="9144000" cy="45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97" y="-276665"/>
            <a:ext cx="5715000" cy="3810000"/>
          </a:xfrm>
          <a:prstGeom prst="rect">
            <a:avLst/>
          </a:prstGeom>
        </p:spPr>
      </p:pic>
      <p:sp>
        <p:nvSpPr>
          <p:cNvPr id="4" name="Llamada rectangular 3"/>
          <p:cNvSpPr/>
          <p:nvPr/>
        </p:nvSpPr>
        <p:spPr>
          <a:xfrm>
            <a:off x="5120640" y="3533335"/>
            <a:ext cx="4023360" cy="2178148"/>
          </a:xfrm>
          <a:prstGeom prst="wedgeRectCallout">
            <a:avLst>
              <a:gd name="adj1" fmla="val -33728"/>
              <a:gd name="adj2" fmla="val -1142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 Sí, pero veo también muchas religiones. A mí me gustaría pertenecer a una, y no sé </a:t>
            </a:r>
            <a:r>
              <a:rPr lang="es-MX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cuál es </a:t>
            </a:r>
            <a:r>
              <a:rPr lang="es-MX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la verdadera, puesto que todas dicen tener la verdad.</a:t>
            </a:r>
          </a:p>
        </p:txBody>
      </p:sp>
      <p:sp>
        <p:nvSpPr>
          <p:cNvPr id="6" name="Llamada rectangular 5"/>
          <p:cNvSpPr/>
          <p:nvPr/>
        </p:nvSpPr>
        <p:spPr>
          <a:xfrm>
            <a:off x="181122" y="3179298"/>
            <a:ext cx="4798841" cy="3573194"/>
          </a:xfrm>
          <a:prstGeom prst="wedgeRectCallout">
            <a:avLst>
              <a:gd name="adj1" fmla="val -6721"/>
              <a:gd name="adj2" fmla="val -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-Bueno amigo, la Biblia, la Palabra de Dios, nos dice: "La religión pura y sin mácula es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esta: Visitar a los huérfanos y a las viudas en sus necesidades y guardarse sin mancha de este mundo".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Dios dijo: "Sed santos como yo soy santo" y también dijo por medio de su Palabra: "Aquí está la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paciencia de los santos, aquí están los que guardan los mandamientos de Dios y tienen la fe de Jesús</a:t>
            </a:r>
            <a:r>
              <a:rPr lang="es-MX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765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178" y="-572086"/>
            <a:ext cx="5715000" cy="3810000"/>
          </a:xfrm>
          <a:prstGeom prst="rect">
            <a:avLst/>
          </a:prstGeom>
        </p:spPr>
      </p:pic>
      <p:sp>
        <p:nvSpPr>
          <p:cNvPr id="3" name="Llamada rectangular 2"/>
          <p:cNvSpPr/>
          <p:nvPr/>
        </p:nvSpPr>
        <p:spPr>
          <a:xfrm>
            <a:off x="239151" y="3052688"/>
            <a:ext cx="8693834" cy="3706837"/>
          </a:xfrm>
          <a:prstGeom prst="wedgeRectCallout">
            <a:avLst>
              <a:gd name="adj1" fmla="val -19582"/>
              <a:gd name="adj2" fmla="val -70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-Por lo tanto</a:t>
            </a:r>
            <a:r>
              <a:rPr lang="es-MX" sz="2000" b="1" dirty="0">
                <a:solidFill>
                  <a:schemeClr val="tx1"/>
                </a:solidFill>
              </a:rPr>
              <a:t>,</a:t>
            </a:r>
            <a:r>
              <a:rPr lang="es-MX" sz="2000" b="1" dirty="0"/>
              <a:t> </a:t>
            </a:r>
            <a:r>
              <a:rPr lang="es-MX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la misión de la iglesia verdadera es servir y guardarse </a:t>
            </a:r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pura en este mundo. Debe ser una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iglesia santa, que guarde los Mandamientos de Dios y tenga la fe de Jesús. -Amigo, esto le puede </a:t>
            </a:r>
            <a:r>
              <a:rPr lang="es-MX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ser</a:t>
            </a:r>
            <a:endParaRPr lang="es-MX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una buena guía para encontrar la iglesia </a:t>
            </a:r>
            <a:r>
              <a:rPr lang="es-MX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verdadera.</a:t>
            </a:r>
          </a:p>
          <a:p>
            <a:pPr algn="ctr"/>
            <a:r>
              <a:rPr lang="es-MX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Ella tiene varios propósitos. Pero entre por favor.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Las puertas de esta iglesia están abiertas para todo aquel que quiera conocer a Dios y amarle. Creo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que hoy va a encontrar las respuestas a sus preguntas, porque al igual que usted, hay muchos que</a:t>
            </a:r>
          </a:p>
          <a:p>
            <a:pPr algn="ctr"/>
            <a:r>
              <a:rPr lang="es-MX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tienen </a:t>
            </a:r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estos mismos interrogantes. La Escuela Sabática ha preparado un programa que habla de la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iglesia y sus propósitos.</a:t>
            </a:r>
          </a:p>
        </p:txBody>
      </p:sp>
    </p:spTree>
    <p:extLst>
      <p:ext uri="{BB962C8B-B14F-4D97-AF65-F5344CB8AC3E}">
        <p14:creationId xmlns:p14="http://schemas.microsoft.com/office/powerpoint/2010/main" val="11961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78437" y="1692770"/>
            <a:ext cx="40655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de las </a:t>
            </a:r>
            <a:r>
              <a:rPr lang="es-MX" sz="2400" b="1" dirty="0" smtClean="0">
                <a:latin typeface="Arial Black" panose="020B0A04020102020204" pitchFamily="34" charset="0"/>
              </a:rPr>
              <a:t>funciones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o propósitos de la iglesia es la de adorar. Debemos adorar a Dios y darle honra,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pues él es digno de toda gloria y alabanza. Debemos rendirle loor a su nombre. Una de las maneras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adorar a Dios, es por medio del canto.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#529 “Iglesia de Cristo”.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806"/>
            <a:ext cx="5078437" cy="57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4750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Otra de las funciones o propósitos de la iglesia es el de testificar.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Podemos testificar ante otros en favor de Jesús, por medio de nuestras palabras. Debemos hablarles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 él y de todo lo que ha hecho por nosotros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DIOS SABE TODAS LAS COSAS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528" y="1169550"/>
            <a:ext cx="4958534" cy="49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253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Alabar el nombre de Dios está entre las funciones o propósitos de la iglesia de Dios. Alabarle por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maravillas, por el sacrificio de su Hijo, y por la vida eterna. Esta es también una manera de adorarle.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#147 "A Dios sea la gloria".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5"/>
            <a:ext cx="9144001" cy="39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0167"/>
            <a:ext cx="9144000" cy="83210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84407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61924"/>
            <a:ext cx="2082018" cy="1928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924"/>
            <a:ext cx="2082018" cy="18454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09625" y="2855741"/>
            <a:ext cx="409369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MONGOLIA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Otras de las funciones o propósitos de la iglesia, de la cual podemos decir con toda certeza que es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principal, es servir como medio para la salvación; o ayudar a </a:t>
            </a:r>
            <a:r>
              <a:rPr lang="es-MX" sz="2400" b="1" dirty="0" smtClean="0">
                <a:latin typeface="Arial Black" panose="020B0A04020102020204" pitchFamily="34" charset="0"/>
              </a:rPr>
              <a:t>salvar.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675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raza humana está condenada a muerte eterna a causa del pecado. Cristo vino a este mundo y </a:t>
            </a:r>
            <a:r>
              <a:rPr lang="es-MX" b="1" dirty="0" smtClean="0">
                <a:latin typeface="Arial Black" panose="020B0A04020102020204" pitchFamily="34" charset="0"/>
              </a:rPr>
              <a:t>murió por </a:t>
            </a:r>
            <a:r>
              <a:rPr lang="es-MX" b="1" dirty="0">
                <a:latin typeface="Arial Black" panose="020B0A04020102020204" pitchFamily="34" charset="0"/>
              </a:rPr>
              <a:t>la raza pecadora para salvarla. Nosotros, como la iglesia de Cristo en esta tierra, tenemos la gran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responsabilidad de llevar este hermoso evangelio de amor y salvación a todo el mundo. Esta es </a:t>
            </a:r>
            <a:r>
              <a:rPr lang="es-MX" b="1" dirty="0" err="1" smtClean="0">
                <a:latin typeface="Arial Black" panose="020B0A04020102020204" pitchFamily="34" charset="0"/>
              </a:rPr>
              <a:t>unaobra</a:t>
            </a:r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que aún ángeles quisieran hacer, pero a nosotros nos ha sido dado este privilegio. Dios no quiere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que nadie se pierda, sino que todos procedan al arrepentimiento.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68" y="0"/>
            <a:ext cx="5458264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0917" y="1443789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SECRETARIAL</a:t>
            </a:r>
            <a:endParaRPr lang="es-MX" sz="4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#530 “Somos un pequeño pueblo muy feliz”,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531 “La familia de Dios”.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1106"/>
            <a:ext cx="9144000" cy="56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7213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mejor manera de testificar de Jesús es viviendo como él vivió. Como en el caso aquel, cuando 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estar hablando un pastor acerca de Jesús y de su vida en este mundo, un niño se levantó y dijo: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"</a:t>
            </a:r>
            <a:r>
              <a:rPr lang="es-MX" sz="2000" b="1" dirty="0">
                <a:latin typeface="Arial Black" panose="020B0A04020102020204" pitchFamily="34" charset="0"/>
              </a:rPr>
              <a:t>Yo </a:t>
            </a:r>
            <a:r>
              <a:rPr lang="es-MX" sz="2000" b="1" dirty="0" smtClean="0">
                <a:latin typeface="Arial Black" panose="020B0A04020102020204" pitchFamily="34" charset="0"/>
              </a:rPr>
              <a:t>conozco </a:t>
            </a:r>
            <a:r>
              <a:rPr lang="es-MX" sz="2000" b="1" dirty="0">
                <a:latin typeface="Arial Black" panose="020B0A04020102020204" pitchFamily="34" charset="0"/>
              </a:rPr>
              <a:t>a ese hombre, vive frente a mi casa"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2898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2117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El mejor sermón que podemos predicar es el de una vida santa, de acuerdo a los principios de las </a:t>
            </a:r>
          </a:p>
          <a:p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normas cristianas. Recordemos que somos "cartas leídas al mundo". ¿Qué verán o qué leerán otros </a:t>
            </a:r>
          </a:p>
          <a:p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en nuestras vidas? ¡Hagamos nuestra parte para que nuestras acciones sean un fiel testimonio del </a:t>
            </a:r>
          </a:p>
          <a:p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verdadero cristianismo del pueblo remanente de Dios, su iglesia aquí en la tierra</a:t>
            </a:r>
          </a:p>
        </p:txBody>
      </p:sp>
    </p:spTree>
    <p:extLst>
      <p:ext uri="{BB962C8B-B14F-4D97-AF65-F5344CB8AC3E}">
        <p14:creationId xmlns:p14="http://schemas.microsoft.com/office/powerpoint/2010/main" val="29701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61" y="-544116"/>
            <a:ext cx="5718544" cy="3810330"/>
          </a:xfrm>
          <a:prstGeom prst="rect">
            <a:avLst/>
          </a:prstGeom>
        </p:spPr>
      </p:pic>
      <p:sp>
        <p:nvSpPr>
          <p:cNvPr id="3" name="Llamada rectangular 2"/>
          <p:cNvSpPr/>
          <p:nvPr/>
        </p:nvSpPr>
        <p:spPr>
          <a:xfrm>
            <a:off x="3938955" y="3266214"/>
            <a:ext cx="5036234" cy="3317466"/>
          </a:xfrm>
          <a:prstGeom prst="wedgeRectCallout">
            <a:avLst>
              <a:gd name="adj1" fmla="val 3942"/>
              <a:gd name="adj2" fmla="val -73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Verdaderamente, hoy he podido entender por qué existe la iglesia y los propósitos que 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ésta tiene. Y en cuanto a la iglesia a la que quisiera pertenecer, déjeme decirle que si esta iglesia en 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la que he aprendido tanto, sabe tan bien el por qué existe, y conoce los verdaderos propósitos de su 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existencia, debe ser entonces la iglesia verdadera, pues conoce perfectamente su misión.</a:t>
            </a:r>
          </a:p>
        </p:txBody>
      </p:sp>
      <p:sp>
        <p:nvSpPr>
          <p:cNvPr id="4" name="Llamada rectangular 3"/>
          <p:cNvSpPr/>
          <p:nvPr/>
        </p:nvSpPr>
        <p:spPr>
          <a:xfrm>
            <a:off x="140677" y="3266214"/>
            <a:ext cx="3516923" cy="3317466"/>
          </a:xfrm>
          <a:prstGeom prst="wedgeRectCallout">
            <a:avLst>
              <a:gd name="adj1" fmla="val -4033"/>
              <a:gd name="adj2" fmla="val -61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Me alegro que así lo crea, venga para presentarle al pastor y ponerlo en contacto con él para </a:t>
            </a:r>
          </a:p>
          <a:p>
            <a:pPr algn="ctr"/>
            <a:r>
              <a:rPr lang="es-MX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que continúe estudiando con usted.</a:t>
            </a:r>
          </a:p>
        </p:txBody>
      </p:sp>
    </p:spTree>
    <p:extLst>
      <p:ext uri="{BB962C8B-B14F-4D97-AF65-F5344CB8AC3E}">
        <p14:creationId xmlns:p14="http://schemas.microsoft.com/office/powerpoint/2010/main" val="13759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024"/>
            <a:ext cx="4761389" cy="618797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61388" y="707885"/>
            <a:ext cx="4382611" cy="258532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PARA 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AGRADAR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A DIOS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7" y="3293208"/>
            <a:ext cx="4382612" cy="35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Otra de las funciones de la iglesia y no por dejarse para el final es la menos importante, es la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enseñar al mundo. Debemos enseñarle las maravillosas verdades contenidas en la Palabra de Dios.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mundo </a:t>
            </a:r>
            <a:r>
              <a:rPr lang="es-MX" sz="2000" b="1" dirty="0">
                <a:latin typeface="Arial Black" panose="020B0A04020102020204" pitchFamily="34" charset="0"/>
              </a:rPr>
              <a:t>debe conocer la ley de Dios, que es el espejo que nos revela la suciedad que debemos quitar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nuestra vida.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02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579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Oración de clausura pidiendo a Dios que, como su iglesia verdadera, cumplamos el propósito, o los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propósitos de la misma.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3217"/>
            <a:ext cx="9144000" cy="71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1749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iglesia de Cristo debe reanimar su amor para poder cumplir a cabalidad con estos propósitos.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eso fue fundada en esta tierra por el mismo </a:t>
            </a:r>
            <a:r>
              <a:rPr lang="es-MX" sz="2400" b="1" dirty="0" smtClean="0">
                <a:latin typeface="Arial Black" panose="020B0A04020102020204" pitchFamily="34" charset="0"/>
              </a:rPr>
              <a:t>Cristo.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019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23" y="949517"/>
            <a:ext cx="2023641" cy="22860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84303" y="0"/>
            <a:ext cx="3775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BIENVENIDOS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239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Apocalipsis 5:13. “Y a todo lo creado que está en el cielo, y sobre la tierra, y debajo de la tierra, y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mar, y a todas las cosas que en ellos hay, oí decir: Al que está sentado en el trono, y al Cordero,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sea la alabanza, la honra, la gloria y el poder, por los siglos de los siglos”.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8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0344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Otra de las maneras de adorar a Dios, es por medio de la oración. Cuando nos arrodillamos ante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presencia de Dios, demostramos nuestra humildad, sabiendo que dependemos de él en todo, pues él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nuestro Hacedor y nuestro Sustentador.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61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6462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Enseñar las cualidades de la verdadera iglesia y sus propósitos en esta tierra.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481" y="563617"/>
            <a:ext cx="5253990" cy="52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646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tema de la Escuela Sabática de hoy es sobre el propósito de la iglesia en esta tierra. Como pueblo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Dios, somos su iglesia. Ella está fundada sobre la Roca que es Cristo. Por eso es una iglesia </a:t>
            </a:r>
            <a:r>
              <a:rPr lang="es-MX" sz="2000" b="1" dirty="0" smtClean="0">
                <a:latin typeface="Arial Black" panose="020B0A04020102020204" pitchFamily="34" charset="0"/>
              </a:rPr>
              <a:t>firme y </a:t>
            </a:r>
            <a:r>
              <a:rPr lang="es-MX" sz="2000" b="1" dirty="0">
                <a:latin typeface="Arial Black" panose="020B0A04020102020204" pitchFamily="34" charset="0"/>
              </a:rPr>
              <a:t>fuerte. Cristo dejó su iglesia en esta tierra para que cumpliera propósitos definidos.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983545"/>
            <a:ext cx="9144000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LOS PROPÓSITOS DE LA IGLESIA SON CUATRO:</a:t>
            </a:r>
          </a:p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r>
              <a:rPr lang="es-MX" sz="2800" b="1" dirty="0" smtClean="0">
                <a:latin typeface="Arial Black" panose="020B0A04020102020204" pitchFamily="34" charset="0"/>
              </a:rPr>
              <a:t>1</a:t>
            </a:r>
            <a:r>
              <a:rPr lang="es-MX" sz="2800" b="1" dirty="0">
                <a:latin typeface="Arial Black" panose="020B0A04020102020204" pitchFamily="34" charset="0"/>
              </a:rPr>
              <a:t>. El de adorar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2. El de testificar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3. El de servir como medio para la salvación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4. El de enseñar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3999" cy="1983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" y="5092088"/>
            <a:ext cx="9143998" cy="17659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21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70" y="-385176"/>
            <a:ext cx="5718544" cy="3810330"/>
          </a:xfrm>
          <a:prstGeom prst="rect">
            <a:avLst/>
          </a:prstGeom>
        </p:spPr>
      </p:pic>
      <p:sp>
        <p:nvSpPr>
          <p:cNvPr id="15" name="Llamada rectangular 14"/>
          <p:cNvSpPr/>
          <p:nvPr/>
        </p:nvSpPr>
        <p:spPr>
          <a:xfrm>
            <a:off x="5534525" y="3561346"/>
            <a:ext cx="3465095" cy="2470485"/>
          </a:xfrm>
          <a:prstGeom prst="wedgeRectCallout">
            <a:avLst>
              <a:gd name="adj1" fmla="val -37499"/>
              <a:gd name="adj2" fmla="val -8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Veo que en el mundo hay muchas iglesias, pero hay algunas cosas que yo quisiera saber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acerca de ellas. Por ejemplo: ¿Por qué existen las iglesias y qué propósito tienen en este mundo?</a:t>
            </a:r>
          </a:p>
        </p:txBody>
      </p:sp>
      <p:sp>
        <p:nvSpPr>
          <p:cNvPr id="16" name="Llamada rectangular 15"/>
          <p:cNvSpPr/>
          <p:nvPr/>
        </p:nvSpPr>
        <p:spPr>
          <a:xfrm>
            <a:off x="192505" y="3224463"/>
            <a:ext cx="5165558" cy="3481137"/>
          </a:xfrm>
          <a:prstGeom prst="wedgeRectCallout">
            <a:avLst>
              <a:gd name="adj1" fmla="val -1314"/>
              <a:gd name="adj2" fmla="val -78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Bueno, me alegra que usted esté tan interesado en este tema tan importante. En primer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lugar, quiero decirle que la iglesia no es el edificio, la iglesia es el pueblo de Dios en esta tierra. Por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lo tanto, quiero decirle que no hay muchas iglesias, sino una, que es también llamada “el cuerpo de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 Black" panose="020B0A04020102020204" pitchFamily="34" charset="0"/>
              </a:rPr>
              <a:t>Cristo” del cual él es la cabeza. Le diré que la iglesia existe porque Cristo mismo la fundó.</a:t>
            </a:r>
          </a:p>
        </p:txBody>
      </p:sp>
    </p:spTree>
    <p:extLst>
      <p:ext uri="{BB962C8B-B14F-4D97-AF65-F5344CB8AC3E}">
        <p14:creationId xmlns:p14="http://schemas.microsoft.com/office/powerpoint/2010/main" val="24951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</TotalTime>
  <Words>1308</Words>
  <Application>Microsoft Office PowerPoint</Application>
  <PresentationFormat>Presentación en pantalla (4:3)</PresentationFormat>
  <Paragraphs>101</Paragraphs>
  <Slides>27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2025-01-14T16:47:39Z</dcterms:created>
  <dcterms:modified xsi:type="dcterms:W3CDTF">2025-01-15T23:17:02Z</dcterms:modified>
</cp:coreProperties>
</file>