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3" r:id="rId4"/>
    <p:sldId id="264" r:id="rId5"/>
    <p:sldId id="263" r:id="rId6"/>
    <p:sldId id="257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71" r:id="rId16"/>
    <p:sldId id="269" r:id="rId17"/>
    <p:sldId id="281" r:id="rId18"/>
    <p:sldId id="282" r:id="rId19"/>
    <p:sldId id="273" r:id="rId20"/>
    <p:sldId id="272" r:id="rId21"/>
    <p:sldId id="274" r:id="rId22"/>
    <p:sldId id="275" r:id="rId23"/>
    <p:sldId id="278" r:id="rId24"/>
    <p:sldId id="276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491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06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668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973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75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645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45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469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568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14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708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1834-CBA6-433D-9FD3-285EF3ACF2E4}" type="datetimeFigureOut">
              <a:rPr lang="es-MX" smtClean="0"/>
              <a:t>01/01/2025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E7F33-75FC-4B1F-B9BE-5D625FF43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745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“MUÉSTRAME TU GLORIA: PERMANECIENDO DIARIAMENTE EN LA PRESENCIA DE 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3" y="5854270"/>
            <a:ext cx="936381" cy="7865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20837" y="5780782"/>
            <a:ext cx="804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778" y="1199276"/>
            <a:ext cx="6696222" cy="465499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67341" y="2080223"/>
            <a:ext cx="39046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MÁS CERCA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DE DIOS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88773" y="2897945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# 378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Puertas que se cierran, puertas que se abren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116"/>
            <a:ext cx="9144000" cy="50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0494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Moisés, no entró en la tierra prometida, pero subió al monte </a:t>
            </a:r>
            <a:r>
              <a:rPr lang="es-MX" sz="2400" b="1" dirty="0" err="1">
                <a:latin typeface="Arial Black" panose="020B0A04020102020204" pitchFamily="34" charset="0"/>
              </a:rPr>
              <a:t>Nebo</a:t>
            </a:r>
            <a:r>
              <a:rPr lang="es-MX" sz="2400" b="1" dirty="0">
                <a:latin typeface="Arial Black" panose="020B0A04020102020204" pitchFamily="34" charset="0"/>
              </a:rPr>
              <a:t>, desde donde pudo ver en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horizonte, la tierra de Canaán.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Moisés vio Canaán como una tierra que fluye leche y miel, un lugar de abundancia y prosperidad.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2844"/>
            <a:ext cx="38686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A través </a:t>
            </a:r>
            <a:r>
              <a:rPr lang="es-MX" sz="2400" b="1" dirty="0">
                <a:latin typeface="Arial Black" panose="020B0A04020102020204" pitchFamily="34" charset="0"/>
              </a:rPr>
              <a:t>de sus experiencias y enseñanzas, transmitió la importancia de la fe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la obediencia a Dios.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acto de ver la tierra simboliza también el anhelo de un futuro mejor y la esperanza de su pueblo.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14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2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11933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 Moisés alabó a Dios después de grandes victorias, ahora entonaremos un himno que expresa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deseo de estar más cerca de Él.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</a:t>
            </a:r>
            <a:r>
              <a:rPr lang="es-MX" sz="2000" b="1" dirty="0">
                <a:latin typeface="Arial Black" panose="020B0A04020102020204" pitchFamily="34" charset="0"/>
              </a:rPr>
              <a:t>esta alabanza nos acerque más al </a:t>
            </a:r>
            <a:r>
              <a:rPr lang="es-MX" sz="2000" b="1" dirty="0" smtClean="0">
                <a:latin typeface="Arial Black" panose="020B0A04020102020204" pitchFamily="34" charset="0"/>
              </a:rPr>
              <a:t>Señor.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4068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37287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75 GRANDE ES JEHOVÁ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048"/>
            <a:ext cx="9144000" cy="44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934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llamado de Moisés no solo fue para su propio beneficio,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sino </a:t>
            </a:r>
            <a:r>
              <a:rPr lang="es-MX" sz="2000" b="1" dirty="0">
                <a:latin typeface="Arial Black" panose="020B0A04020102020204" pitchFamily="34" charset="0"/>
              </a:rPr>
              <a:t>para el servicio de todo un pueblo.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misma manera, el llamado de Dios hoy es para que llevemos el mensaje de salvación a todo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mundo. Reflexionemos sobre el trabajo misionero que se está realizando globalmente y cómo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 también podemos participar.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7963"/>
            <a:ext cx="9144000" cy="82718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331"/>
            <a:ext cx="1603717" cy="16889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1603717" cy="168890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51828" y="2827605"/>
            <a:ext cx="405149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MONGOLIA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14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59969" y="244086"/>
            <a:ext cx="4075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CAPITAL</a:t>
            </a:r>
            <a:r>
              <a:rPr lang="es-MX" sz="2400" b="1" dirty="0" smtClean="0">
                <a:latin typeface="Arial Black" panose="020B0A04020102020204" pitchFamily="34" charset="0"/>
              </a:rPr>
              <a:t>: ULÁN BATOR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30991" cy="18996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173" y="949836"/>
            <a:ext cx="1933640" cy="96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33832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ESTAS TIENDAS O VIVIENDAS PARA NÓMADAS SE LLAMAN  </a:t>
            </a:r>
            <a:r>
              <a:rPr lang="es-MX" sz="2400" b="1" dirty="0" smtClean="0">
                <a:latin typeface="Arial Black" panose="020B0A04020102020204" pitchFamily="34" charset="0"/>
              </a:rPr>
              <a:t>YURTAS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586" y="4214277"/>
            <a:ext cx="5134414" cy="26437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08" y="4214277"/>
            <a:ext cx="4023694" cy="264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como Moisés llevaba un registro del pueblo de Israel y sus viajes, hoy presentaremos el informe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nuestras actividades y asistencia, recordando siempre que todo lo que hacemos debe estar </a:t>
            </a:r>
            <a:r>
              <a:rPr lang="es-MX" sz="2400" b="1" dirty="0" smtClean="0">
                <a:latin typeface="Arial Black" panose="020B0A04020102020204" pitchFamily="34" charset="0"/>
              </a:rPr>
              <a:t>centrado en </a:t>
            </a:r>
            <a:r>
              <a:rPr lang="es-MX" sz="2400" b="1" dirty="0">
                <a:latin typeface="Arial Black" panose="020B0A04020102020204" pitchFamily="34" charset="0"/>
              </a:rPr>
              <a:t>nuestra relación con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027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163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#451 “CERCA, MÁS CERCA”, #446 “MÁS CERCA OH DIOS DE TI”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945216"/>
            <a:ext cx="9144793" cy="59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967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7964" y="1561514"/>
            <a:ext cx="4168577" cy="1323439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Moisés meditaba en las palabras de Dios y las compartía con el pueblo. Hoy también tenemos </a:t>
            </a:r>
            <a:r>
              <a:rPr lang="es-MX" b="1" dirty="0" smtClean="0">
                <a:latin typeface="Arial Black" panose="020B0A04020102020204" pitchFamily="34" charset="0"/>
              </a:rPr>
              <a:t>la oportunidad </a:t>
            </a:r>
            <a:r>
              <a:rPr lang="es-MX" b="1" dirty="0">
                <a:latin typeface="Arial Black" panose="020B0A04020102020204" pitchFamily="34" charset="0"/>
              </a:rPr>
              <a:t>de repetir juntos el versículo para memorizar de la semana, recordando que la Palabra de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Dios debe estar siempre en nuestros corazones.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659"/>
            <a:ext cx="9144000" cy="50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762500" y="646329"/>
            <a:ext cx="4381500" cy="2585323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5400" b="1" dirty="0">
                <a:latin typeface="Arial Black" panose="020B0A04020102020204" pitchFamily="34" charset="0"/>
              </a:rPr>
              <a:t>DIOS AMA DE PURA GRACIA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2" y="3231652"/>
            <a:ext cx="8736037" cy="36263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" y="646328"/>
            <a:ext cx="4762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latin typeface="Arial Black" panose="020B0A04020102020204" pitchFamily="34" charset="0"/>
              </a:rPr>
              <a:t>Hoy hemos visto cómo la relación de Moisés con Dios fue fundamental para su vida y su liderazgo.</a:t>
            </a:r>
          </a:p>
          <a:p>
            <a:pPr algn="ctr"/>
            <a:r>
              <a:rPr lang="es-MX" sz="2400" dirty="0">
                <a:latin typeface="Arial Black" panose="020B0A04020102020204" pitchFamily="34" charset="0"/>
              </a:rPr>
              <a:t>Que, al concluir este programa, llevemos con nosotros el deseo de fortalecer nuestra relación con</a:t>
            </a:r>
          </a:p>
          <a:p>
            <a:pPr algn="ctr"/>
            <a:r>
              <a:rPr lang="es-MX" sz="2400" dirty="0">
                <a:latin typeface="Arial Black" panose="020B0A04020102020204" pitchFamily="34" charset="0"/>
              </a:rPr>
              <a:t>Dios, confiando en su guía en cada aspecto de nuestras vidas.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263"/>
            <a:ext cx="91440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concluir nuestro programa, recordemos cómo Moisés condujo al pueblo hacia la Tierra Prometida,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guiado por la mano de Dios. Elevemos nuestras voces en un himno de esperanza y fe, sabiendo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somos guiados hacia el hogar celestial.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Entonemos </a:t>
            </a:r>
            <a:r>
              <a:rPr lang="es-MX" sz="2000" b="1" dirty="0">
                <a:latin typeface="Arial Black" panose="020B0A04020102020204" pitchFamily="34" charset="0"/>
              </a:rPr>
              <a:t>el himno # 500 “Más allá del sol”.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FINAL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3767"/>
            <a:ext cx="9144000" cy="43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como Moisés terminó su vida con una oración de bendición para el pueblo, concluyamos este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pidiendo la bendición y la presencia continua de Dios en nuestras vidas.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7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3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70777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047830" y="2505669"/>
            <a:ext cx="4413644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BIENVENIDOS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 LA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IGLESIA ADVENTISTA DEL 7° DÍA</a:t>
            </a:r>
          </a:p>
          <a:p>
            <a:pPr algn="ctr"/>
            <a:endParaRPr lang="es-MX" b="1" dirty="0">
              <a:latin typeface="Arial Black" panose="020B0A04020102020204" pitchFamily="34" charset="0"/>
            </a:endParaRPr>
          </a:p>
          <a:p>
            <a:pPr algn="ctr"/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endParaRPr lang="es-MX" b="1" dirty="0" smtClean="0">
              <a:latin typeface="Arial Black" panose="020B0A04020102020204" pitchFamily="34" charset="0"/>
            </a:endParaRPr>
          </a:p>
          <a:p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56209" y="3530991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289" y="3539988"/>
            <a:ext cx="1828665" cy="182866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387926" y="1500842"/>
            <a:ext cx="1434905" cy="900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67" y="1430911"/>
            <a:ext cx="1296621" cy="10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1433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Moisés era un hombre de oración, y cada vez que enfrentaba una crisis o necesitaba dirección, se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arrodillaba ante Dios. Siguiendo su ejemplo, nos uniremos en oración, pidiendo al Señor que nos guíe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fortalezca nuestra relación con Él.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5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está llena de momentos en los que Dios habló directamente a Moisés, dándole instrucciones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promesas. Hoy leeremos un pasaje que refleja la intimidad de esa relación y cómo Moisés confió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plenamente en Dios. Leamos Éxodo 33:11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060"/>
            <a:ext cx="9144000" cy="470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780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Reflexionar en la calidad de nuestra relación con Dios, qué tan cercanos estamos de Él,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que podemos hacer para estar cada día en su presencia.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6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través de nuestro programa de Escuela Sabática de hoy, veremos cómo la relación de Moisés con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transformó su vida y la de todo un pueblo, y cómo nosotros también podemos aprender a caminar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nuestro Creador, confiando en su guía y poder para enfrentar cualquier situación que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 nos </a:t>
            </a:r>
            <a:r>
              <a:rPr lang="es-MX" sz="2000" b="1" dirty="0" smtClean="0">
                <a:latin typeface="Arial Black" panose="020B0A04020102020204" pitchFamily="34" charset="0"/>
              </a:rPr>
              <a:t>presente.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1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0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6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el ejemplo de Moisés nos inspire a buscar una relación más profunda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significativa con nuestro Dios, quien siempre está dispuesto a guiarnos, fortalecernos y cumplir sus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promesas en nuestras vidas.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9491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Moisés fue llamado por Dios para guiar a su pueblo, y así como Dios </a:t>
            </a:r>
            <a:r>
              <a:rPr lang="es-MX" sz="2000" b="1" dirty="0" smtClean="0">
                <a:latin typeface="Arial Black" panose="020B0A04020102020204" pitchFamily="34" charset="0"/>
              </a:rPr>
              <a:t>guio </a:t>
            </a:r>
            <a:r>
              <a:rPr lang="es-MX" sz="2000" b="1" dirty="0">
                <a:latin typeface="Arial Black" panose="020B0A04020102020204" pitchFamily="34" charset="0"/>
              </a:rPr>
              <a:t>a Moisés, hoy nos guía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 para estar juntos como iglesia. </a:t>
            </a:r>
            <a:r>
              <a:rPr lang="es-MX" sz="2000" b="1" dirty="0" smtClean="0">
                <a:latin typeface="Arial Black" panose="020B0A04020102020204" pitchFamily="34" charset="0"/>
              </a:rPr>
              <a:t>Que </a:t>
            </a:r>
            <a:r>
              <a:rPr lang="es-MX" sz="2000" b="1" dirty="0">
                <a:latin typeface="Arial Black" panose="020B0A04020102020204" pitchFamily="34" charset="0"/>
              </a:rPr>
              <a:t>este programa sea una bendición para todos nosotros y 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acerque más a Dios, tal como lo fue para </a:t>
            </a:r>
            <a:r>
              <a:rPr lang="es-MX" sz="2000" b="1" dirty="0" smtClean="0">
                <a:latin typeface="Arial Black" panose="020B0A04020102020204" pitchFamily="34" charset="0"/>
              </a:rPr>
              <a:t>Moisés.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791</Words>
  <Application>Microsoft Office PowerPoint</Application>
  <PresentationFormat>Presentación en pantalla (4:3)</PresentationFormat>
  <Paragraphs>82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2024-12-30T23:14:02Z</dcterms:created>
  <dcterms:modified xsi:type="dcterms:W3CDTF">2025-01-01T21:47:25Z</dcterms:modified>
</cp:coreProperties>
</file>