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82" r:id="rId5"/>
    <p:sldId id="264" r:id="rId6"/>
    <p:sldId id="257" r:id="rId7"/>
    <p:sldId id="259" r:id="rId8"/>
    <p:sldId id="260" r:id="rId9"/>
    <p:sldId id="261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5" r:id="rId24"/>
    <p:sldId id="276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940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27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138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123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461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46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82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31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319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673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070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24C86-17E8-482A-9435-C837E712F925}" type="datetimeFigureOut">
              <a:rPr lang="es-MX" smtClean="0"/>
              <a:t>24/12/2024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5A4F-5195-4D9E-82D1-51D37A223D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95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“UNA IGLESIA QUE SANA”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IGLESIA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5" y="5760298"/>
            <a:ext cx="964516" cy="81019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18386" y="5626785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07994"/>
            <a:ext cx="9125985" cy="45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Una de las primeras cosas que hacer para sanar las heridas de su alma es cantar. Cuando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cantamos nuestras penas huyen pues comienza a llegar la paz y la felicidad a nuestra alma. Vamos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comenzar cantando las estrofas del himno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345 “Canta y tus penas se irán”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18679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Existe un medicamento efectivo, y ha llegado el momento de tener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una </a:t>
            </a:r>
            <a:r>
              <a:rPr lang="es-MX" b="1" dirty="0" smtClean="0">
                <a:latin typeface="Arial Black" panose="020B0A04020102020204" pitchFamily="34" charset="0"/>
              </a:rPr>
              <a:t>consulta personal </a:t>
            </a:r>
            <a:r>
              <a:rPr lang="es-MX" b="1" dirty="0" smtClean="0">
                <a:latin typeface="Arial Black" panose="020B0A04020102020204" pitchFamily="34" charset="0"/>
              </a:rPr>
              <a:t>e inmediata con nuestro gran </a:t>
            </a:r>
            <a:r>
              <a:rPr lang="es-MX" b="1" dirty="0" smtClean="0">
                <a:latin typeface="Arial Black" panose="020B0A04020102020204" pitchFamily="34" charset="0"/>
              </a:rPr>
              <a:t>especialista: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Cristo Jesús. Durante esta consulta usted debe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contarle todo lo que </a:t>
            </a:r>
            <a:r>
              <a:rPr lang="es-MX" b="1" dirty="0" smtClean="0">
                <a:latin typeface="Arial Black" panose="020B0A04020102020204" pitchFamily="34" charset="0"/>
              </a:rPr>
              <a:t>l</a:t>
            </a:r>
            <a:r>
              <a:rPr lang="es-MX" b="1" dirty="0" smtClean="0">
                <a:latin typeface="Arial Black" panose="020B0A04020102020204" pitchFamily="34" charset="0"/>
              </a:rPr>
              <a:t>e </a:t>
            </a:r>
            <a:r>
              <a:rPr lang="es-MX" b="1" dirty="0" smtClean="0">
                <a:latin typeface="Arial Black" panose="020B0A04020102020204" pitchFamily="34" charset="0"/>
              </a:rPr>
              <a:t>aflige. Él nos escucha con mucha paciencia y bondad. Conversemos con él y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contémosle todos nuestros problemas, y comenzaremos a sentirnos aliviados. Pues es nuestro gran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Médico, además es el mejor psicólogo que existe y una de las cosas que más necesitamos es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tranquilidad mental y paz interior, que sólo él con su tratamiento especial puede darnos.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69"/>
            <a:ext cx="9144000" cy="40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MEJORAMIENTO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60122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SOLO UN SALUDO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4"/>
            <a:ext cx="9144000" cy="530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61307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Nuestra felicidad está tan íntimamente relacionada con la salud, que no podemos gozar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aquélla sin que esta última sea buena. Para que podamos glorificar a Dios en nuestros cuerpos,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necesitamos tener un conocimiento práctico de la ciencia de la vida humana. ¡Cuán pocas personas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poseen un conocimiento adecuado acerca de las estructuras y las funciones de sus propios cuerpos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las leyes naturales que los gobiernan!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Muchos andan a la deriva sin ningún conocimiento, como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barco en alta mar, sin brújula ni ancla; y lo que es peor, ni siquiera demuestran el menor interés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prevenir las enfermedades ni en cómo conservar sus cuerpos en una condición saludable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(CS PAG. 52-53).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559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Cristo nuestro medico divino nos dice, no temas, pronto estarás completamente recuperado. Sólo debes ponerte en mis manos.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alma está enferma, muchas veces de la música que no alaba a Dios. Necesitamos sacar de nuestra vida "la música mundana" que daña nuestra mente y alma pintándonos una vida ficticia que, en lugar de traernos felicidad, nos ha llenado de dolor al ver la realidad de la vida.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5398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9"/>
            <a:ext cx="2011679" cy="21390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2011679" cy="21390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1828" y="2855740"/>
            <a:ext cx="40514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ALASKA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Pon tu confianza en Dios. Cuando no puedes salir solo del dolor y necesitas ayuda externa,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 hay mejor ayuda que aquella que Dios ofrece. Él promete sanar todas tus “dolencias” (Salmo 103:2-4). Enfoca tu vida en el presente y mira hacia delante con esperanza. Dios puede darte un nuevo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comienzo a pesar de tu pasado. Sus promesas renuevan tu vida.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“Por lo tanto, si alguno está en Cristo,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 una nueva creación. Las cosas viejas pasaron, todo es nuevo”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(2 Corintios 5:17).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726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5569" y="3024555"/>
            <a:ext cx="5809957" cy="3376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86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648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Dirige tus pensamientos hacia todo lo que sea constructivo y positivo. Conservar este tipo de actitud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colabora en mejorar tus vínculos con otros.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“…todo lo verdadero, todo lo respetable, todo lo justo,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 lo puro, todo lo amable, todo lo digno de admiración,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fin, todo lo que sea excelente o merezca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elogio” (Filipenses 4:8).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923330"/>
            <a:ext cx="9144793" cy="593496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6099" y="1420837"/>
            <a:ext cx="4168577" cy="13234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86" y="0"/>
            <a:ext cx="9139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Después de una atención médica, es necesario valorar nuestro avance en relación a nuestra salud, esta mañana veremos cómo está de salud nuestra iglesia. Escuchemos el informe secretarial.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Aspirina –  # 374 “libre salvo de cuitas penas y dolor”,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corazón roto –# 366 “en Cristo hallo amigo…”,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7"/>
            <a:ext cx="9144001" cy="55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11792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Estamos en un mundo que se opone a la justicia, a la pureza de carácter y al crecimiento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gracia. Dondequiera que miramos, vemos corrupción y contaminación, deformidad y pecado.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Y ¿Cuál es la obra que hemos de emprender aquí precisamente antes de recibir la inmortalidad?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Consiste en conservar nuestros cuerpos santos y nuestro espíritu puro, para que podamos subsistir sin mancha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medio de las corrupciones que abundan en derredor nuestro en estos últimos días.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Quizá usted no pueda cambiar su pasado, pero puede decidir cambiar su situación el día de hoy.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La vida es un regalo de Dios. Se nos han dado nuestros cuerpos para que los empleemos en el servicio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 Señor, y él desea que los cuidemos y les tengamos aprecio. Poseemos facultades físicas y mentales.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330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Nuestros impulsos y pasiones tienen su asiento en el cuerpo,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por lo tanto no debemos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hacer nada que contamine esta posesión que se nos ha confiado. Debemos mantener nuestros cuerpos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mejor condición física posible, y bajo una constante influencia espiritual para que podamos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utilizar nuestros talentos de la mejor manera. (CS PAG. 56)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5"/>
            <a:ext cx="9144000" cy="4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01994" cy="62489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01995" y="646330"/>
            <a:ext cx="374200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EPÍLOGO:  CONOCER A </a:t>
            </a:r>
            <a:r>
              <a:rPr lang="es-MX" sz="3600" b="1" dirty="0" smtClean="0">
                <a:latin typeface="Arial Black" panose="020B0A04020102020204" pitchFamily="34" charset="0"/>
              </a:rPr>
              <a:t>JESÚS </a:t>
            </a:r>
            <a:r>
              <a:rPr lang="es-MX" sz="3600" b="1" dirty="0" smtClean="0">
                <a:latin typeface="Arial Black" panose="020B0A04020102020204" pitchFamily="34" charset="0"/>
              </a:rPr>
              <a:t>Y SU  PALABRA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4" y="2954654"/>
            <a:ext cx="3742006" cy="38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4077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#245 “Cúmplase, oh Cristo, tu voluntad”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296"/>
            <a:ext cx="9189242" cy="58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51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6846" y="1434905"/>
            <a:ext cx="3594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5005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44394" y="2799471"/>
            <a:ext cx="244169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SALMOS 62:1</a:t>
            </a:r>
            <a:endParaRPr lang="es-MX" sz="2400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891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Buenos días queridos pacientes de esta clínica del alma,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 nuestro "Médico Divino"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está con nosotros aquí hoy. Él quiere llenar las necesidades de nuestra alma. Él tiene para nosotros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palabras de consuelo y aliento y quiere darle a todos una muy cariñosa bienvenida.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3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" y="584775"/>
            <a:ext cx="9135097" cy="54652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3509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03" y="6050073"/>
            <a:ext cx="9126193" cy="8079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7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0397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te sientas perdido y creas que no hay esperanza para ti, recuerda que hay uno que ha prometido darte vida y te la dará en abundancia. Juan 10:10 “El ladrón no viene sino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hurtar y matar y destruir; yo he venido para que tengan vida,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para que la tengan en abundancia.”.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1" cy="45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5192208"/>
            <a:ext cx="9144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Enseñar que la iglesia es un hospital, donde ingresan los enfermos del pecado y el dolor,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(enfermos espirituales) y reciben el alivio a sus penas y quebrantos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-1"/>
            <a:ext cx="9144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0" cy="46689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523219"/>
            <a:ext cx="914399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IGLESIA NO ES UN MUSEO DE SANTOS, SINO UN HOSPITAL PARA PECADORES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79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latin typeface="Arial Black" panose="020B0A04020102020204" pitchFamily="34" charset="0"/>
              </a:rPr>
              <a:t>La iglesia es parecida a un hospital o clínica donde acuden los "enfermos espirituales". Los que están </a:t>
            </a:r>
          </a:p>
          <a:p>
            <a:pPr algn="ctr"/>
            <a:r>
              <a:rPr lang="es-MX" sz="2400" dirty="0" smtClean="0">
                <a:latin typeface="Arial Black" panose="020B0A04020102020204" pitchFamily="34" charset="0"/>
              </a:rPr>
              <a:t>enfermos por el pecado que reina en este mundo.</a:t>
            </a:r>
            <a:endParaRPr lang="es-MX" sz="2400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0652" y="523220"/>
            <a:ext cx="12604651" cy="48928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3066757" y="523220"/>
            <a:ext cx="3066757" cy="5216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6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30526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Cristo estaba en la tierra curaba a todo enfermo que venía a él. Sentía mucha compasión por ellos. También atendía a los "enfermos espirituales" o enfermos del pecado,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en el caso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Zaqueo y la mujer adúltera. Él es el "Médico Divino" que cura todas nuestras dolencias físicas y espirituales.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88" y="0"/>
            <a:ext cx="609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59791" y="612844"/>
            <a:ext cx="37842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Él nos dice: "Venid a mí todos los que estáis trabajados y cargados, que yo os haré descansar". Cristo quiere sanar nuestras heridas espirituales. El desea vernos libres del dolor que causa el pecado.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ahuyenta nuestro dolor, pero tenemos que ponernos bajo su asistencia médica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especial, ingresando en su clínica, es decir, su iglesia, donde serán sanados los "enfermos espirituales".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9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1194</Words>
  <Application>Microsoft Office PowerPoint</Application>
  <PresentationFormat>Presentación en pantalla (4:3)</PresentationFormat>
  <Paragraphs>96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2024-12-23T20:58:22Z</dcterms:created>
  <dcterms:modified xsi:type="dcterms:W3CDTF">2024-12-24T18:14:15Z</dcterms:modified>
</cp:coreProperties>
</file>