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5" r:id="rId5"/>
    <p:sldId id="269" r:id="rId6"/>
    <p:sldId id="257" r:id="rId7"/>
    <p:sldId id="259" r:id="rId8"/>
    <p:sldId id="260" r:id="rId9"/>
    <p:sldId id="262" r:id="rId10"/>
    <p:sldId id="264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3" r:id="rId26"/>
    <p:sldId id="285" r:id="rId27"/>
    <p:sldId id="286" r:id="rId28"/>
    <p:sldId id="280" r:id="rId29"/>
    <p:sldId id="281" r:id="rId30"/>
    <p:sldId id="284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165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719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10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68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24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069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66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471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482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704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50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242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8A6B-F281-4776-8AF4-3CC31CA2B41B}" type="datetimeFigureOut">
              <a:rPr lang="es-MX" smtClean="0"/>
              <a:t>02/10/2024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3AE46-8283-4FD3-8A20-45DC1FC913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076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“NUTRIR EL CUERPO Y EL ESPÍRITU”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8" y="5838091"/>
            <a:ext cx="1005882" cy="8449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1175" y="5728925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39"/>
            <a:ext cx="9144000" cy="4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3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#201 “CANCIÓN DEL ESPÍRITU”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Quizá muchos de nosotros somos conscientes que debemos cuidar nuestra alimentación, pero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sabemos de qué manera hacerlo o por dónde debemos comenzar. Bien uno de los consejos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prácticos que podemos aplicar es el de buscar los alimentos naturales. Priorice alimentos frescos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naturales, como frutas, verduras, legumbres, granos enteros y frutos secos.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9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457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alimentos están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cerca de su estado original y son ricos en nutrientes esenciales. Si la condición lo permite, visite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mercados de agricultores locales, donde se le brinde acceso a productos frescos y de temporada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directamente de los productores. Estos alimentos suelen ser más naturales y menos procesados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que se encuentran en los supermercados.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41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179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medida que </a:t>
            </a:r>
            <a:r>
              <a:rPr lang="es-MX" sz="2400" b="1" dirty="0" smtClean="0">
                <a:latin typeface="Arial Black" panose="020B0A04020102020204" pitchFamily="34" charset="0"/>
              </a:rPr>
              <a:t>te </a:t>
            </a:r>
            <a:r>
              <a:rPr lang="es-MX" sz="2400" b="1" dirty="0">
                <a:latin typeface="Arial Black" panose="020B0A04020102020204" pitchFamily="34" charset="0"/>
              </a:rPr>
              <a:t>acostumbres a una dieta más natural, </a:t>
            </a:r>
            <a:r>
              <a:rPr lang="es-MX" sz="2400" b="1" dirty="0" smtClean="0">
                <a:latin typeface="Arial Black" panose="020B0A04020102020204" pitchFamily="34" charset="0"/>
              </a:rPr>
              <a:t>verá </a:t>
            </a:r>
            <a:r>
              <a:rPr lang="es-MX" sz="2400" b="1" dirty="0">
                <a:latin typeface="Arial Black" panose="020B0A04020102020204" pitchFamily="34" charset="0"/>
              </a:rPr>
              <a:t>cómo su salud mejora y se sentirá más conectado con la creación de Dios a través de los alimentos </a:t>
            </a:r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consume.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0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8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52827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NÚMERO 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49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401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Otro aspecto importante que no puede faltar en su alimentación es el consumo de plantas, como lo </a:t>
            </a:r>
            <a:r>
              <a:rPr lang="es-MX" sz="2000" b="1" dirty="0" smtClean="0">
                <a:latin typeface="Arial Black" panose="020B0A04020102020204" pitchFamily="34" charset="0"/>
              </a:rPr>
              <a:t>menciona </a:t>
            </a:r>
            <a:r>
              <a:rPr lang="es-MX" sz="2000" b="1" dirty="0">
                <a:latin typeface="Arial Black" panose="020B0A04020102020204" pitchFamily="34" charset="0"/>
              </a:rPr>
              <a:t>Génesis 1:29. “Y dijo Dios: He aquí que os he dado toda planta que da semilla, que está </a:t>
            </a:r>
            <a:r>
              <a:rPr lang="es-MX" sz="2000" b="1" dirty="0" smtClean="0">
                <a:latin typeface="Arial Black" panose="020B0A04020102020204" pitchFamily="34" charset="0"/>
              </a:rPr>
              <a:t>sobre </a:t>
            </a:r>
            <a:r>
              <a:rPr lang="es-MX" sz="2000" b="1" dirty="0">
                <a:latin typeface="Arial Black" panose="020B0A04020102020204" pitchFamily="34" charset="0"/>
              </a:rPr>
              <a:t>toda la tierra, y todo árbol en que hay fruto y que da semilla; os serán para comer”. Este verso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solo es un relato histórico, encierra el deseo de Dios por brindarnos una alimentación adecuada </a:t>
            </a:r>
            <a:r>
              <a:rPr lang="es-MX" sz="2000" b="1" dirty="0" smtClean="0">
                <a:latin typeface="Arial Black" panose="020B0A04020102020204" pitchFamily="34" charset="0"/>
              </a:rPr>
              <a:t>rica </a:t>
            </a:r>
            <a:r>
              <a:rPr lang="es-MX" sz="2000" b="1" dirty="0">
                <a:latin typeface="Arial Black" panose="020B0A04020102020204" pitchFamily="34" charset="0"/>
              </a:rPr>
              <a:t>en nutrientes.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893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Consuma una variedad de verduras para asegurarte de obtener una amplia gama de </a:t>
            </a:r>
            <a:r>
              <a:rPr lang="es-MX" sz="2000" b="1" dirty="0" smtClean="0">
                <a:latin typeface="Arial Black" panose="020B0A04020102020204" pitchFamily="34" charset="0"/>
              </a:rPr>
              <a:t>beneficios </a:t>
            </a:r>
            <a:r>
              <a:rPr lang="es-MX" sz="2000" b="1" dirty="0">
                <a:latin typeface="Arial Black" panose="020B0A04020102020204" pitchFamily="34" charset="0"/>
              </a:rPr>
              <a:t>nutricionales. Por ejemplo, Verduras de Hoja verde como las espinacas: las cuales son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altas en hierro, calcio y vitamina K. Contribuye a la salud de los huesos, la coagulación sanguínea y </a:t>
            </a:r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función cerebral. Asimismo, la </a:t>
            </a:r>
            <a:r>
              <a:rPr lang="es-MX" sz="2000" b="1" dirty="0" err="1">
                <a:latin typeface="Arial Black" panose="020B0A04020102020204" pitchFamily="34" charset="0"/>
              </a:rPr>
              <a:t>Kale</a:t>
            </a:r>
            <a:r>
              <a:rPr lang="es-MX" sz="2000" b="1" dirty="0">
                <a:latin typeface="Arial Black" panose="020B0A04020102020204" pitchFamily="34" charset="0"/>
              </a:rPr>
              <a:t> o col rizada: Rica en antioxidantes y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vitamina </a:t>
            </a:r>
            <a:r>
              <a:rPr lang="es-MX" sz="2000" b="1" dirty="0">
                <a:latin typeface="Arial Black" panose="020B0A04020102020204" pitchFamily="34" charset="0"/>
              </a:rPr>
              <a:t>A. Beneficia </a:t>
            </a:r>
            <a:r>
              <a:rPr lang="es-MX" sz="2000" b="1" dirty="0" smtClean="0">
                <a:latin typeface="Arial Black" panose="020B0A04020102020204" pitchFamily="34" charset="0"/>
              </a:rPr>
              <a:t>además </a:t>
            </a:r>
            <a:r>
              <a:rPr lang="es-MX" sz="2000" b="1" dirty="0">
                <a:latin typeface="Arial Black" panose="020B0A04020102020204" pitchFamily="34" charset="0"/>
              </a:rPr>
              <a:t>la salud visual y el sistema inmunológico.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queremos mejorar nuestra alimentación, es necesario evitar el consumo de carne. Algunos estudios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sugieren que una dieta basada en plantas puede estar asociada con una menor incidencia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enfermedades crónicas como enfermedades cardíacas, diabetes y ciertos tipos de cáncer.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1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Precisamente los adventistas a menudo buscan adoptar un estilo de vida saludable y prefieren evitar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completo la carne, optando por fuentes de proteínas vegetales, como legumbres, tofu y quinua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otros alimentos como los hongos, verduras de raíz y tubérculos, frutos secos, semillas etc. Hágalo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salud, hágalo por amor a sí mismo y disfrute la diferencia.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6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76807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9"/>
            <a:ext cx="2039815" cy="1956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2039815" cy="206873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43959" y="2932994"/>
            <a:ext cx="4200041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ESTADOS UNIDOS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6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1786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#223 “Oí la voz del Salvador”,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283 “Ven Señor Jesús”.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783"/>
            <a:ext cx="9144000" cy="54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4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275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</a:t>
            </a:r>
            <a:r>
              <a:rPr lang="es-MX" sz="2000" b="1" dirty="0">
                <a:latin typeface="Arial Black" panose="020B0A04020102020204" pitchFamily="34" charset="0"/>
              </a:rPr>
              <a:t>ahorraríamos muchos problemas también, si procuramos la higiene en los alimentos. Siga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principios de higiene en la preparación y manipulación de alimentos, tal como se encuentra en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Biblia en Levítico 11. Esto incluye cocinar adecuadamente los alimentos, mantener una buena higiene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personal y lavar los productos frescos antes de consumirlos.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67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04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Asimismo, Limpie y desinfecte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regularmente las superficies de la cocina, como repisas, tablas de cortar y utensilios, para evitar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contaminación. Todo esto le ayudará a prevenir enfermedades.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Recuerde que la pureza es tanto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exterior como interior, no por nada el salmista habla sobre la pureza espiritual al proclamar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“¿</a:t>
            </a:r>
            <a:r>
              <a:rPr lang="es-MX" sz="2000" b="1" dirty="0">
                <a:latin typeface="Arial Black" panose="020B0A04020102020204" pitchFamily="34" charset="0"/>
              </a:rPr>
              <a:t>Quién </a:t>
            </a:r>
            <a:r>
              <a:rPr lang="es-MX" sz="2000" b="1" dirty="0" smtClean="0">
                <a:latin typeface="Arial Black" panose="020B0A04020102020204" pitchFamily="34" charset="0"/>
              </a:rPr>
              <a:t>subirá </a:t>
            </a:r>
            <a:r>
              <a:rPr lang="es-MX" sz="2000" b="1" dirty="0">
                <a:latin typeface="Arial Black" panose="020B0A04020102020204" pitchFamily="34" charset="0"/>
              </a:rPr>
              <a:t>al monte del Señor y quién estará en su santuario? El limpio de manos y puro de corazón,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no ha elevado su alma a cosas vanas, ni jurado con engaño” (Salmos 24:3-4).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0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0800" y="1111348"/>
            <a:ext cx="376968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77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208836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Beber agua también es esencial para una alimentación saludable y un funcionamiento óptimo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cuerpo por varias razones. La primera es la hidratación. El agua es esencial para mantener el equilibrio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hídrico en el cuerpo. La hidratación adecuada es clave para el funcionamiento de todas las células,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tejidos y sistemas del cuerpo. La otra razón es la correcta digestión y absorción de nutrientes. El agua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necesaria para la digestión adecuada de los alimentos. Ayuda a descomponer los nutrientes y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transportarlos a través del sistema digestivo para su absorción.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2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2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3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el agua es esencial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cuerpo, asimismo Jesús espera ser el Agua de Vida que refresque nuestro ser.  Juan 4:14 dice: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“Pero el que beba del agua que yo le daré, no tendrá sed jamás, sino que el agua que yo le daré se </a:t>
            </a:r>
            <a:r>
              <a:rPr lang="es-MX" sz="2000" b="1" dirty="0" smtClean="0">
                <a:latin typeface="Arial Black" panose="020B0A04020102020204" pitchFamily="34" charset="0"/>
              </a:rPr>
              <a:t>convertirá </a:t>
            </a:r>
            <a:r>
              <a:rPr lang="es-MX" sz="2000" b="1" dirty="0">
                <a:latin typeface="Arial Black" panose="020B0A04020102020204" pitchFamily="34" charset="0"/>
              </a:rPr>
              <a:t>en él en una fuente de agua que brota para vida eterna”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45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66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nuestra búsqueda de una vida plena, recordemos que la alimentación correcta es un componente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fundamental. Al nutrir nuestro cuerpo y espíritu con sabiduría y gratitud, podemos acercarnos más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y tener la energía necesaria para cumplir con nuestro propósito en la vida.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9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Que nuestras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elecciones alimentarias reflejen nuestra buena mayordomía al cuidar el templo que Dios nos ha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confiado. A medida que nos esforzamos por tomar decisiones conscientes y saludables, no solo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experimentaremos bienestar físico, sino también una mayor conexión con nuestro Creador.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2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11485" y="707885"/>
            <a:ext cx="4432516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rgbClr val="FFFF00"/>
                </a:solidFill>
                <a:latin typeface="Arial Black" panose="020B0A04020102020204" pitchFamily="34" charset="0"/>
              </a:rPr>
              <a:t>SEÑALES QUE INDICAN EL CAMINO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711485" cy="6096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85" y="2700992"/>
            <a:ext cx="4432515" cy="42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6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28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2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764651" y="584774"/>
            <a:ext cx="1379349" cy="12595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9887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13532" cy="51035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749871"/>
            <a:ext cx="9113531" cy="11081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92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214820"/>
            <a:ext cx="1704814" cy="643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58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62572" cy="63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35884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Pidámosle a Dios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 corazón puro y a su vez cuidemos nuestro templo empleando los alimentos con higiene.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88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05378" y="-1"/>
            <a:ext cx="3038622" cy="23083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Oración de rodillas</a:t>
            </a:r>
            <a:endParaRPr lang="es-MX" sz="48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2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814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Brindar una comprensión más profunda de la importancia de una alimentación saludable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cómo esta se relaciona con nuestro bienestar espiritual y físico.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9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971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Nutrir el cuerpo y el espíritu esencialmente constituye un acto de amor hacia nosotros mismos y hacia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creación divina. Así como seleccionamos alimentos saludables para mantenernos fuertes y vitales,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necesitamos alimento espiritual para cultivar la conexión con lo divino.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1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0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59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Ambos aspectos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entrelazan: un cuerpo bien cuidado facilita la concentración en la reflexión espiritual, mientras que </a:t>
            </a:r>
            <a:r>
              <a:rPr lang="es-MX" sz="2000" b="1" dirty="0" smtClean="0">
                <a:latin typeface="Arial Black" panose="020B0A04020102020204" pitchFamily="34" charset="0"/>
              </a:rPr>
              <a:t>un </a:t>
            </a:r>
            <a:r>
              <a:rPr lang="es-MX" sz="2000" b="1" dirty="0">
                <a:latin typeface="Arial Black" panose="020B0A04020102020204" pitchFamily="34" charset="0"/>
              </a:rPr>
              <a:t>espíritu nutrido guía nuestras elecciones hacia lo que nos beneficia.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un mundo agitado,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recordemos que este equilibrio nos capacita para vivir en armonía y servicio, siendo mayordomos </a:t>
            </a:r>
            <a:r>
              <a:rPr lang="es-MX" sz="2000" b="1" dirty="0" smtClean="0">
                <a:latin typeface="Arial Black" panose="020B0A04020102020204" pitchFamily="34" charset="0"/>
              </a:rPr>
              <a:t>fieles </a:t>
            </a:r>
            <a:r>
              <a:rPr lang="es-MX" sz="2000" b="1" dirty="0">
                <a:latin typeface="Arial Black" panose="020B0A04020102020204" pitchFamily="34" charset="0"/>
              </a:rPr>
              <a:t>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2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42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</a:t>
            </a:r>
            <a:r>
              <a:rPr lang="es-MX" sz="2000" b="1" dirty="0">
                <a:latin typeface="Arial Black" panose="020B0A04020102020204" pitchFamily="34" charset="0"/>
              </a:rPr>
              <a:t>adventistas del séptimo día, reconocemos que cuidar nuestro cuerpo es un aspecto importante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nuestra vida espiritual. La Palabra de Dios dice que nuestro cuerpo es templo del Espíritu Santo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tal, nuestro deber como fieles mayordomos es cuidarlo.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63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1126</Words>
  <Application>Microsoft Office PowerPoint</Application>
  <PresentationFormat>Presentación en pantalla (4:3)</PresentationFormat>
  <Paragraphs>89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2024-09-30T20:31:53Z</dcterms:created>
  <dcterms:modified xsi:type="dcterms:W3CDTF">2024-10-02T22:17:42Z</dcterms:modified>
</cp:coreProperties>
</file>