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7" r:id="rId5"/>
    <p:sldId id="265" r:id="rId6"/>
    <p:sldId id="258" r:id="rId7"/>
    <p:sldId id="259" r:id="rId8"/>
    <p:sldId id="261" r:id="rId9"/>
    <p:sldId id="262" r:id="rId10"/>
    <p:sldId id="266" r:id="rId11"/>
    <p:sldId id="263" r:id="rId12"/>
    <p:sldId id="268" r:id="rId13"/>
    <p:sldId id="270" r:id="rId14"/>
    <p:sldId id="271" r:id="rId15"/>
    <p:sldId id="269" r:id="rId16"/>
    <p:sldId id="272" r:id="rId17"/>
    <p:sldId id="274" r:id="rId18"/>
    <p:sldId id="275" r:id="rId19"/>
    <p:sldId id="273" r:id="rId20"/>
    <p:sldId id="285" r:id="rId21"/>
    <p:sldId id="276" r:id="rId22"/>
    <p:sldId id="277" r:id="rId23"/>
    <p:sldId id="281" r:id="rId24"/>
    <p:sldId id="283" r:id="rId25"/>
    <p:sldId id="278" r:id="rId26"/>
    <p:sldId id="286" r:id="rId27"/>
    <p:sldId id="282" r:id="rId28"/>
    <p:sldId id="280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7" d="100"/>
          <a:sy n="57" d="100"/>
        </p:scale>
        <p:origin x="180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44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874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785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321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500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43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465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887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407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992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814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CFB73-5FAE-450C-8A36-D22923C7D3D6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DC512-4FBE-40DB-923E-EB0725D63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466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“SOMOS UN PUEBLO UNIDO”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9" y="5705151"/>
            <a:ext cx="1147396" cy="9638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58461" y="5705151"/>
            <a:ext cx="7779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584773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4882"/>
            <a:ext cx="9242475" cy="461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9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983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Muchos </a:t>
            </a:r>
            <a:r>
              <a:rPr lang="es-MX" sz="2000" b="1" dirty="0">
                <a:latin typeface="Arial Black" panose="020B0A04020102020204" pitchFamily="34" charset="0"/>
              </a:rPr>
              <a:t>de los salmos y </a:t>
            </a:r>
            <a:r>
              <a:rPr lang="es-MX" sz="2000" b="1" dirty="0" smtClean="0">
                <a:latin typeface="Arial Black" panose="020B0A04020102020204" pitchFamily="34" charset="0"/>
              </a:rPr>
              <a:t>cánticos </a:t>
            </a:r>
            <a:r>
              <a:rPr lang="es-MX" sz="2000" b="1" dirty="0">
                <a:latin typeface="Arial Black" panose="020B0A04020102020204" pitchFamily="34" charset="0"/>
              </a:rPr>
              <a:t>entonados por el pueblo de Israel, hacían alusión a la historia de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nación, esto les permitía recordar las grandes hazañas realizadas por Dios, pero también les daba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sentido de pertenencia que ayudaba a mejorar su relación.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23" y="222225"/>
            <a:ext cx="8592649" cy="483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9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8554" cy="633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45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oración también permite a la iglesia permanecer unida, nos permite estar “más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cerca de la iglesia”. Que en nuestras oraciones diarias siempre pueda estar la familia espiritual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son los miembros de la iglesia.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5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399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futuro de la iglesia no depende de las circunstancias a nuestro alrededor, sabemos que, “por débil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 imperfecta que parezca, la iglesia es el objeto al cual Dios dedica en un sentido especial su suprema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consideración” y aunque imperfecta,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218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iglesia es el medio señalado por Dios para la salvación de </a:t>
            </a:r>
            <a:r>
              <a:rPr lang="es-MX" sz="2400" b="1" dirty="0" smtClean="0">
                <a:latin typeface="Arial Black" panose="020B0A04020102020204" pitchFamily="34" charset="0"/>
              </a:rPr>
              <a:t>los </a:t>
            </a:r>
            <a:r>
              <a:rPr lang="es-MX" sz="2400" b="1" dirty="0">
                <a:latin typeface="Arial Black" panose="020B0A04020102020204" pitchFamily="34" charset="0"/>
              </a:rPr>
              <a:t>hombres”, el Nuevo horizonte nos ayudará a comprender mejor el plan de Dios para su iglesia.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248" y="0"/>
            <a:ext cx="10508566" cy="51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46054"/>
            <a:ext cx="9144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ALLÍ ESTARÁ TU CORAZÓN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51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8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803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palabras del siguiente himno nos recuerdan que,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algo </a:t>
            </a:r>
            <a:r>
              <a:rPr lang="es-MX" sz="2000" b="1" dirty="0">
                <a:latin typeface="Arial Black" panose="020B0A04020102020204" pitchFamily="34" charset="0"/>
              </a:rPr>
              <a:t>muy importante que nos une es que todos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fuimos comprados con la sangre del Cordero, fuimos perdonados y hemos recibido otra oportunidad.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Entonemos el himno # 531 “La familia de Dios”.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4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2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024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cumplimiento de la misión es otro motivo por el cual la iglesia debe mantenerse unida.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cristianos recibimos una misión muy importante de parte de nuestro Señor Jesucristo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“Por tanto id y </a:t>
            </a:r>
            <a:r>
              <a:rPr lang="es-MX" sz="2000" b="1" dirty="0" smtClean="0">
                <a:latin typeface="Arial Black" panose="020B0A04020102020204" pitchFamily="34" charset="0"/>
              </a:rPr>
              <a:t>haced </a:t>
            </a:r>
            <a:r>
              <a:rPr lang="es-MX" sz="2000" b="1" dirty="0">
                <a:latin typeface="Arial Black" panose="020B0A04020102020204" pitchFamily="34" charset="0"/>
              </a:rPr>
              <a:t>discípulos”.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775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Dicha obra nos habrá de acompañar hasta que Cristo venga por segunda vez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La </a:t>
            </a:r>
            <a:r>
              <a:rPr lang="es-MX" sz="2000" b="1" dirty="0" smtClean="0">
                <a:latin typeface="Arial Black" panose="020B0A04020102020204" pitchFamily="34" charset="0"/>
              </a:rPr>
              <a:t>historia </a:t>
            </a:r>
            <a:r>
              <a:rPr lang="es-MX" sz="2000" b="1" dirty="0">
                <a:latin typeface="Arial Black" panose="020B0A04020102020204" pitchFamily="34" charset="0"/>
              </a:rPr>
              <a:t>que a continuación escucharemos nos recordara como el evangelio sigue alcanzado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transformando corazones en otras partes del mundo.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29"/>
            <a:ext cx="1716258" cy="18717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8"/>
            <a:ext cx="1716258" cy="187178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44534" y="2937021"/>
            <a:ext cx="40132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ARIZONA, E.U.A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#357 “Jesús tu eres mi alegría”,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349 “Gran gozo hay en mi alma hoy”,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350 “Andando en la </a:t>
            </a:r>
            <a:r>
              <a:rPr lang="es-MX" sz="2000" b="1" dirty="0" smtClean="0">
                <a:latin typeface="Arial Black" panose="020B0A04020102020204" pitchFamily="34" charset="0"/>
              </a:rPr>
              <a:t>luz </a:t>
            </a:r>
            <a:r>
              <a:rPr lang="es-MX" sz="2000" b="1" dirty="0">
                <a:latin typeface="Arial Black" panose="020B0A04020102020204" pitchFamily="34" charset="0"/>
              </a:rPr>
              <a:t>de Dios”.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04" y="1538883"/>
            <a:ext cx="5359791" cy="535979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1538883"/>
            <a:ext cx="1892104" cy="53191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251895" y="1538882"/>
            <a:ext cx="1892104" cy="53191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2848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894667" cy="241793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706533" y="6273225"/>
            <a:ext cx="2277355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ARIZONA</a:t>
            </a:r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1670467" y="2079385"/>
            <a:ext cx="2224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latin typeface="Arial Black" panose="020B0A04020102020204" pitchFamily="34" charset="0"/>
              </a:rPr>
              <a:t>ESTADOS UNIDOS</a:t>
            </a:r>
            <a:endParaRPr lang="es-MX" sz="1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2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3422" y="1688124"/>
            <a:ext cx="4168577" cy="132343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9865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</a:t>
            </a:r>
            <a:r>
              <a:rPr lang="es-MX" sz="3200" b="1" dirty="0">
                <a:latin typeface="Arial Black" panose="020B0A04020102020204" pitchFamily="34" charset="0"/>
              </a:rPr>
              <a:t>siguiente pase de lista nos permite conocer mejor cuantos miembros tiene nuestra iglesia, además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que nos ayuda a medir nuestra relación personal con Dios por medio del estudio de la Biblia, si algún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hermano no llegó hoy a la iglesia, toma tiempo al concluir el culto para visitarle, animarle y orar con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él, pues esto es estar cerca de la iglesia.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33762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MUY IMPORTANTE</a:t>
            </a:r>
            <a:endParaRPr lang="es-MX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Otra de las formas de mantener unida a la iglesia es por medio del estudio de la Biblia, en la semana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reunimos como grupo pequeño, esta mañana de igual manera al repasar nuestra lección 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ayudará a permanecer juntos, repitamos junto el versículo para memorizar de la Escuela Sabática.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7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71096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pueblo de Dios está llamado a permanecer unido por medio de la oración, el estudio, la alabanza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testificación, por medio de estas actividades fortalecemos nuestra fe y encontramos en cada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miembro de iglesia una hermano o hermana en quien confiar, es por eso que, deseamos invitarte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buscar la presencia de Dios en tu vida, involucrándote más en las actividades de la iglesia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colaborando en mantener la unidad como una familia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5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16331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7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REPASO DE LA LECCIÓN # 3</a:t>
            </a:r>
            <a:endParaRPr lang="es-MX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39"/>
            <a:ext cx="4712616" cy="608856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12616" y="769438"/>
            <a:ext cx="4431384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LA </a:t>
            </a:r>
            <a:r>
              <a:rPr lang="es-MX" sz="4000" b="1" dirty="0">
                <a:latin typeface="Arial Black" panose="020B0A04020102020204" pitchFamily="34" charset="0"/>
              </a:rPr>
              <a:t>HISTORIA DE FONDO: </a:t>
            </a:r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EL </a:t>
            </a:r>
            <a:r>
              <a:rPr lang="es-MX" sz="4000" b="1" dirty="0">
                <a:latin typeface="Arial Black" panose="020B0A04020102020204" pitchFamily="34" charset="0"/>
              </a:rPr>
              <a:t>PRÓLOGO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17" y="3939537"/>
            <a:ext cx="4431384" cy="29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5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Adoremos juntos al Creador, entonando las estofas del </a:t>
            </a:r>
            <a:r>
              <a:rPr lang="es-MX" sz="2400" b="1" dirty="0" smtClean="0">
                <a:latin typeface="Arial Black" panose="020B0A04020102020204" pitchFamily="34" charset="0"/>
              </a:rPr>
              <a:t>himno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326"/>
            <a:ext cx="9144188" cy="538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0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Oremos por nuestra congregación y por la familia mundial de la Iglesia Adventista del Séptimo Día.</a:t>
            </a:r>
          </a:p>
        </p:txBody>
      </p:sp>
      <p:sp>
        <p:nvSpPr>
          <p:cNvPr id="3" name="CuadroTexto 2"/>
          <p:cNvSpPr txBox="1"/>
          <p:nvPr/>
        </p:nvSpPr>
        <p:spPr>
          <a:xfrm flipH="1"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68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3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977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6270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B</a:t>
            </a:r>
            <a:r>
              <a:rPr lang="es-MX" sz="4400" b="1" dirty="0" smtClean="0">
                <a:latin typeface="Arial Black" panose="020B0A04020102020204" pitchFamily="34" charset="0"/>
              </a:rPr>
              <a:t>ienvenidos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7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apóstol Pablo demostró en diferentes ocasiones, la importancia de orar unos por otros, vemos 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Filipenses 1:3-4, “…me acuerdo de vosotros, siempre en todas mis oraciones…”, de esta manera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oraba por la iglesia.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3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951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lectura de la Biblia nos permite conocer mejor al creador del universo y también es el conocimiento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su palabra lo que le permitirá a la iglesia permanecer unida y preparada para cumplir la misión,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lo expresa el siguiente texto,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</a:t>
            </a:r>
            <a:r>
              <a:rPr lang="es-MX" sz="2000" b="1" dirty="0">
                <a:latin typeface="Arial Black" panose="020B0A04020102020204" pitchFamily="34" charset="0"/>
              </a:rPr>
              <a:t>invito a buscar Hechos 2:44-47.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237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iglesia es el conjunto de personas que forman una comunidad religiosa y tiene como propósito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fortalecer la fe de sus miembros, mediante los cultos religiosos, pero también con la correcta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convivencia de sus miembros.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6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"/>
            <a:ext cx="9144000" cy="74789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Sin </a:t>
            </a:r>
            <a:r>
              <a:rPr lang="es-MX" sz="2400" b="1" dirty="0">
                <a:latin typeface="Arial Black" panose="020B0A04020102020204" pitchFamily="34" charset="0"/>
              </a:rPr>
              <a:t>embargo, al estar conformada por un gran número de personas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piensan de manera diferente, se corre el riesgo de que, en algunas ocasiones esto sea causa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divisiones; no obstante, esto no es el plan de Dios. Es por eso que en este programa compartiremos </a:t>
            </a:r>
            <a:r>
              <a:rPr lang="es-MX" sz="2400" b="1" dirty="0" smtClean="0">
                <a:latin typeface="Arial Black" panose="020B0A04020102020204" pitchFamily="34" charset="0"/>
              </a:rPr>
              <a:t>algunas </a:t>
            </a:r>
            <a:r>
              <a:rPr lang="es-MX" sz="2400" b="1" dirty="0">
                <a:latin typeface="Arial Black" panose="020B0A04020102020204" pitchFamily="34" charset="0"/>
              </a:rPr>
              <a:t>recomendaciones que nos permitirán valorar la importancia de la iglesia y como su labor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hacia sus miembros debería permitirnos mejorar nuestra relación entre hermanos y de esa manera </a:t>
            </a:r>
            <a:r>
              <a:rPr lang="es-MX" sz="2400" b="1" dirty="0" smtClean="0">
                <a:latin typeface="Arial Black" panose="020B0A04020102020204" pitchFamily="34" charset="0"/>
              </a:rPr>
              <a:t>mostrar </a:t>
            </a:r>
            <a:r>
              <a:rPr lang="es-MX" sz="2400" b="1" dirty="0">
                <a:latin typeface="Arial Black" panose="020B0A04020102020204" pitchFamily="34" charset="0"/>
              </a:rPr>
              <a:t>que somos un pueblo unido, pues ese siempre ha sido el plan de Dios, que podamos encontrar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los miembros de la iglesia, una familia en quien podamos confiar y apoyarnos mutuamente.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2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997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orígenes de la iglesia se vieron marcados por el espíritu de unidad que imperaba en los primeros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cristianos.  Ellos nos mostraron como la iglesia debe permanecer unida.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218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ellos se demostró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contestó y aún puede contestar la oración de Jesús en el Getsemaní: “Que sean uno, así como tú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yo somos uno”.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09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</TotalTime>
  <Words>936</Words>
  <Application>Microsoft Office PowerPoint</Application>
  <PresentationFormat>Presentación en pantalla (4:3)</PresentationFormat>
  <Paragraphs>99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22</cp:revision>
  <dcterms:created xsi:type="dcterms:W3CDTF">2024-10-14T22:19:51Z</dcterms:created>
  <dcterms:modified xsi:type="dcterms:W3CDTF">2024-10-16T21:46:21Z</dcterms:modified>
</cp:coreProperties>
</file>