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5" r:id="rId5"/>
    <p:sldId id="264" r:id="rId6"/>
    <p:sldId id="257" r:id="rId7"/>
    <p:sldId id="259" r:id="rId8"/>
    <p:sldId id="260" r:id="rId9"/>
    <p:sldId id="263" r:id="rId10"/>
    <p:sldId id="266" r:id="rId11"/>
    <p:sldId id="267" r:id="rId12"/>
    <p:sldId id="268" r:id="rId13"/>
    <p:sldId id="271" r:id="rId14"/>
    <p:sldId id="269" r:id="rId15"/>
    <p:sldId id="270" r:id="rId16"/>
    <p:sldId id="272" r:id="rId17"/>
    <p:sldId id="275" r:id="rId18"/>
    <p:sldId id="276" r:id="rId19"/>
    <p:sldId id="278" r:id="rId20"/>
    <p:sldId id="279" r:id="rId21"/>
    <p:sldId id="280" r:id="rId22"/>
    <p:sldId id="273" r:id="rId23"/>
    <p:sldId id="274" r:id="rId24"/>
    <p:sldId id="277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813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59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805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196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691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648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09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785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209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046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48051-FF6D-4553-B8AC-B87672D7E1FD}" type="datetimeFigureOut">
              <a:rPr lang="es-MX" smtClean="0"/>
              <a:t>06/11/2024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70AF5-5E7D-4576-8D15-CA8A96C78B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692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“SÁBADO MISIONERO”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5" y="5839639"/>
            <a:ext cx="1020787" cy="85746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575581" y="5649564"/>
            <a:ext cx="7568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44098"/>
            <a:ext cx="9144001" cy="46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4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 flipH="1"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¿QUÉ ES UN DISCÍPULO?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51036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1169550"/>
            <a:ext cx="1280160" cy="1320432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10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2555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778887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 cada uno se le ha asignado una obra, y nadie puede reemplazarlo. Cada uno tiene una misión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maravillosa importancia, que no puede descuidar o ignorar, pues su cumplimiento implica el bienestar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algún alma, y su descuido el infortunio de alguien por quien Cristo murió”.</a:t>
            </a:r>
          </a:p>
        </p:txBody>
      </p:sp>
    </p:spTree>
    <p:extLst>
      <p:ext uri="{BB962C8B-B14F-4D97-AF65-F5344CB8AC3E}">
        <p14:creationId xmlns:p14="http://schemas.microsoft.com/office/powerpoint/2010/main" val="9395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que trata de transformar a la humanidad, debe comprender a la humanidad. Sólo por la simpatía,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fe y el amor, pueden ser alcanzados y elevados los </a:t>
            </a:r>
            <a:r>
              <a:rPr lang="es-MX" sz="2400" b="1" dirty="0" smtClean="0">
                <a:latin typeface="Arial Black" panose="020B0A04020102020204" pitchFamily="34" charset="0"/>
              </a:rPr>
              <a:t>hombres.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“Dios espera un servicio personal de cada uno de aquellos a quienes ha confiado el conocimiento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verdad para este tiempo. No todos pueden ir como misioneros a los países lejanos, pero todos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pueden ser misioneros en el lugar donde viven, entre sus familiares y vecinos”.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8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46330"/>
            <a:ext cx="2039815" cy="2209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2039815" cy="220941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23693" y="2968283"/>
            <a:ext cx="4093698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ESTADOS UNIDOS</a:t>
            </a:r>
            <a:endParaRPr lang="es-MX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806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como el termómetro mide la temperatura, la tabla comparativa es un instrumento de medición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evaluar el estudio diario de la lección de la escuela sabática y saber si estamos avanzando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Es </a:t>
            </a:r>
            <a:r>
              <a:rPr lang="es-MX" sz="2000" b="1" dirty="0" smtClean="0">
                <a:latin typeface="Arial Black" panose="020B0A04020102020204" pitchFamily="34" charset="0"/>
              </a:rPr>
              <a:t>momento </a:t>
            </a:r>
            <a:r>
              <a:rPr lang="es-MX" sz="2000" b="1" dirty="0">
                <a:latin typeface="Arial Black" panose="020B0A04020102020204" pitchFamily="34" charset="0"/>
              </a:rPr>
              <a:t>de pasar al informe secretarial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4"/>
            <a:ext cx="9144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4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907"/>
            <a:ext cx="9144793" cy="68585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9273" y="1828800"/>
            <a:ext cx="3769686" cy="120032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369332"/>
            <a:ext cx="9144000" cy="729430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“Debe hacerse obra misionera en muchos lugares que aparentemente prometen poco resultado. El </a:t>
            </a:r>
            <a:r>
              <a:rPr lang="es-MX" sz="3600" b="1" dirty="0" smtClean="0">
                <a:latin typeface="Arial Black" panose="020B0A04020102020204" pitchFamily="34" charset="0"/>
              </a:rPr>
              <a:t>espíritu </a:t>
            </a:r>
            <a:r>
              <a:rPr lang="es-MX" sz="3600" b="1" dirty="0">
                <a:latin typeface="Arial Black" panose="020B0A04020102020204" pitchFamily="34" charset="0"/>
              </a:rPr>
              <a:t>misionero debe posesionarse de nuestras almas e impulsarnos a alcanzar cierta clase de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personas en las que no habíamos pensado, y a trabajar en lugares y con recursos que no hubiésemos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imaginado siquiera</a:t>
            </a:r>
            <a:r>
              <a:rPr lang="es-MX" sz="3600" b="1" dirty="0" smtClean="0">
                <a:latin typeface="Arial Black" panose="020B0A04020102020204" pitchFamily="34" charset="0"/>
              </a:rPr>
              <a:t>”.</a:t>
            </a:r>
          </a:p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44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639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Señor tiene su plan para esparcir la semilla del Evangelio. Sembrando según su voluntad,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multiplicaremos la semilla en tales proporciones que su Palabra podrá alcanzar a millones de personas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aún no han oído la verdad”.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5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627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“El poder de Dios acompañará a todos los que proclaman el evangelio. </a:t>
            </a:r>
            <a:r>
              <a:rPr lang="es-MX" sz="2000" b="1" dirty="0">
                <a:latin typeface="Arial Black" panose="020B0A04020102020204" pitchFamily="34" charset="0"/>
              </a:rPr>
              <a:t>Si los que pretenden tener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experiencia en las cosas de Dios hubieran cumplido con el cometido que se les encomendó, toda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tierra ya habría sido amonestada, y el Señor Jesucristo ya habría venido con poder y grande gloria”.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2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#492 “¡Trabajad! ¡Trabajad!”,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501 “Mi vida al servicio de Dios”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702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Señor Jesucristo está viniendo y no hay tiempo que perder, el mundo gime por ayuda y 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urgente que como Iglesia nos despertemos del sueño y nos involucremos seriamente en la obra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misionera para que todos sepan que hay esperanza y salvación en Jesucristo.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6775" y="-1"/>
            <a:ext cx="10396024" cy="48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96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Decídete de hoy en adelante a participar del sábado misionero y cambiar el destino del mundo que 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rodea, visitando enfermos, orando por los desanimados, impartiendo un estudio bíblico o simplemente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llevando esperanza a tus vecinos, familiares y miembros de la iglesia que están pasando por momentos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difíciles. ¡MARANATHA!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1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6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206435" cy="62116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55" y="3675219"/>
            <a:ext cx="3743325" cy="226134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206435" y="689786"/>
            <a:ext cx="3937565" cy="298543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MÁS TESTIMONIOS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ACERCA DE JESÚS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206435" y="6035040"/>
            <a:ext cx="3937565" cy="82296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31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HIMNO FINAL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#562 “Esparcid la luz de </a:t>
            </a:r>
            <a:r>
              <a:rPr lang="es-MX" sz="2400" b="1" dirty="0" smtClean="0">
                <a:latin typeface="Arial Black" panose="020B0A04020102020204" pitchFamily="34" charset="0"/>
              </a:rPr>
              <a:t>Cristo</a:t>
            </a:r>
            <a:r>
              <a:rPr lang="es-MX" sz="2400" b="1" dirty="0">
                <a:latin typeface="Arial Black" panose="020B0A04020102020204" pitchFamily="34" charset="0"/>
              </a:rPr>
              <a:t>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74164" cy="5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5454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94850" y="562708"/>
            <a:ext cx="41878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6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FINAL</a:t>
            </a:r>
            <a:endParaRPr lang="es-MX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80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"/>
            <a:ext cx="91440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353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este programa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reflexionaremos sobre la importancia de aprovechar al máximo las preciosas horas del día sábado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participar de la obra misionera.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14" y="-1"/>
            <a:ext cx="9150414" cy="543353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8581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BIENVENIDOS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9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44419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033335"/>
            <a:ext cx="9144000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“Cada verdadero discípulo nace en el reino de Dios como misionero”. Les invito a que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coloquemos de rodillas para que pidamos a Dios en oración que nos ayude a desarrollar el espíritu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misionero.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34572" y="407963"/>
            <a:ext cx="4173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DE RODILLAS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785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“Porque el Hijo del Hombre vino a buscar y a salvar lo que se había perdido”. Lucas 19:10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878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207070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1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68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Movilizar a la iglesia a la obra misionera, siguiendo el método de Cristo con la predicación </a:t>
            </a:r>
            <a:r>
              <a:rPr lang="es-MX" sz="2400" b="1" dirty="0" smtClean="0">
                <a:latin typeface="Arial Black" panose="020B0A04020102020204" pitchFamily="34" charset="0"/>
              </a:rPr>
              <a:t>del </a:t>
            </a:r>
            <a:r>
              <a:rPr lang="es-MX" sz="2400" b="1" dirty="0">
                <a:latin typeface="Arial Black" panose="020B0A04020102020204" pitchFamily="34" charset="0"/>
              </a:rPr>
              <a:t>evangelio, visitando a los oprimidos y atendiendo sus necesidades en el día misionero por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excelencia; el sábado.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3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2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882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29994" y="400109"/>
            <a:ext cx="65625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Algo de lo que nos quejamos a menudo como miembros de la iglesia, es que durante la semana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tenemos muchas actividades que ya no queda tiempo para hacer la obra misionera</a:t>
            </a:r>
            <a:r>
              <a:rPr lang="es-MX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sin embargo, nos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hemos olvidado que el día sábado no solo es un día para venir a la Iglesia y adorar a nuestro Dios,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sino que también es el día misionero por excelencia, podemos aprovechar las preciosas horas entre el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término del culto divino y el comienzo de la sociedad de jóvenes para visitar enfermos,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orar </a:t>
            </a:r>
            <a:r>
              <a:rPr lang="es-MX" b="1" dirty="0">
                <a:latin typeface="Arial Black" panose="020B0A04020102020204" pitchFamily="34" charset="0"/>
              </a:rPr>
              <a:t>por los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desanimados, impartir un estudio bíblico o simplemente llevar esperanza a nuestros vecinos,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familiares y miembros de la iglesia que están pasando por momentos difíciles,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</a:t>
            </a:r>
            <a:r>
              <a:rPr lang="es-MX" b="1" dirty="0">
                <a:latin typeface="Arial Black" panose="020B0A04020102020204" pitchFamily="34" charset="0"/>
              </a:rPr>
              <a:t>lugar de quedarnos </a:t>
            </a:r>
          </a:p>
          <a:p>
            <a:pPr algn="ctr"/>
            <a:r>
              <a:rPr lang="es-MX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a dormir o </a:t>
            </a:r>
            <a:r>
              <a:rPr lang="es-MX" b="1" dirty="0">
                <a:latin typeface="Arial Black" panose="020B0A04020102020204" pitchFamily="34" charset="0"/>
              </a:rPr>
              <a:t>descansar en la hamaca después de tomar los alimentos.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0" y="-1"/>
            <a:ext cx="914400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INTRODUCCIÓN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#577 “YO QUIERO TRABAJAR POR EL SEÑOR”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5"/>
            <a:ext cx="9176931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</TotalTime>
  <Words>795</Words>
  <Application>Microsoft Office PowerPoint</Application>
  <PresentationFormat>Presentación en pantalla (4:3)</PresentationFormat>
  <Paragraphs>78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2024-11-06T20:47:06Z</dcterms:created>
  <dcterms:modified xsi:type="dcterms:W3CDTF">2024-11-07T01:07:59Z</dcterms:modified>
</cp:coreProperties>
</file>