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3" r:id="rId4"/>
    <p:sldId id="268" r:id="rId5"/>
    <p:sldId id="265" r:id="rId6"/>
    <p:sldId id="257" r:id="rId7"/>
    <p:sldId id="259" r:id="rId8"/>
    <p:sldId id="260" r:id="rId9"/>
    <p:sldId id="261" r:id="rId10"/>
    <p:sldId id="262" r:id="rId11"/>
    <p:sldId id="264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9" r:id="rId32"/>
    <p:sldId id="290" r:id="rId33"/>
    <p:sldId id="291" r:id="rId34"/>
    <p:sldId id="292" r:id="rId35"/>
    <p:sldId id="293" r:id="rId36"/>
    <p:sldId id="295" r:id="rId37"/>
    <p:sldId id="296" r:id="rId38"/>
    <p:sldId id="287" r:id="rId39"/>
    <p:sldId id="288" r:id="rId40"/>
    <p:sldId id="294" r:id="rId41"/>
    <p:sldId id="297" r:id="rId42"/>
    <p:sldId id="298" r:id="rId43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CC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A2CD8-94F0-440D-B86C-2528D91D1538}" type="datetimeFigureOut">
              <a:rPr lang="es-MX" smtClean="0"/>
              <a:t>27/11/2024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8E8E-87A6-443A-807C-FEDB7F1F3E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9902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A2CD8-94F0-440D-B86C-2528D91D1538}" type="datetimeFigureOut">
              <a:rPr lang="es-MX" smtClean="0"/>
              <a:t>27/11/2024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8E8E-87A6-443A-807C-FEDB7F1F3E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4389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A2CD8-94F0-440D-B86C-2528D91D1538}" type="datetimeFigureOut">
              <a:rPr lang="es-MX" smtClean="0"/>
              <a:t>27/11/2024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8E8E-87A6-443A-807C-FEDB7F1F3E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9329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A2CD8-94F0-440D-B86C-2528D91D1538}" type="datetimeFigureOut">
              <a:rPr lang="es-MX" smtClean="0"/>
              <a:t>27/11/2024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8E8E-87A6-443A-807C-FEDB7F1F3E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91441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A2CD8-94F0-440D-B86C-2528D91D1538}" type="datetimeFigureOut">
              <a:rPr lang="es-MX" smtClean="0"/>
              <a:t>27/11/2024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8E8E-87A6-443A-807C-FEDB7F1F3E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9545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A2CD8-94F0-440D-B86C-2528D91D1538}" type="datetimeFigureOut">
              <a:rPr lang="es-MX" smtClean="0"/>
              <a:t>27/11/2024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8E8E-87A6-443A-807C-FEDB7F1F3E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4272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A2CD8-94F0-440D-B86C-2528D91D1538}" type="datetimeFigureOut">
              <a:rPr lang="es-MX" smtClean="0"/>
              <a:t>27/11/2024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8E8E-87A6-443A-807C-FEDB7F1F3E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5908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A2CD8-94F0-440D-B86C-2528D91D1538}" type="datetimeFigureOut">
              <a:rPr lang="es-MX" smtClean="0"/>
              <a:t>27/11/2024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8E8E-87A6-443A-807C-FEDB7F1F3E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5911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A2CD8-94F0-440D-B86C-2528D91D1538}" type="datetimeFigureOut">
              <a:rPr lang="es-MX" smtClean="0"/>
              <a:t>27/11/2024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8E8E-87A6-443A-807C-FEDB7F1F3E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5912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A2CD8-94F0-440D-B86C-2528D91D1538}" type="datetimeFigureOut">
              <a:rPr lang="es-MX" smtClean="0"/>
              <a:t>27/11/2024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8E8E-87A6-443A-807C-FEDB7F1F3E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7551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A2CD8-94F0-440D-B86C-2528D91D1538}" type="datetimeFigureOut">
              <a:rPr lang="es-MX" smtClean="0"/>
              <a:t>27/11/2024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8E8E-87A6-443A-807C-FEDB7F1F3E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8956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A2CD8-94F0-440D-B86C-2528D91D1538}" type="datetimeFigureOut">
              <a:rPr lang="es-MX" smtClean="0"/>
              <a:t>27/11/2024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D8E8E-87A6-443A-807C-FEDB7F1F3E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6680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“PRINCIPIOS DE SALUD PARA UNA VIDA ABUNDANTE”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830996"/>
            <a:ext cx="9144000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la comunidad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69" y="5795889"/>
            <a:ext cx="1072871" cy="90121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382132" y="5707886"/>
            <a:ext cx="77618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1106"/>
            <a:ext cx="9144000" cy="447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4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4344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smtClean="0">
                <a:latin typeface="Arial Black" panose="020B0A04020102020204" pitchFamily="34" charset="0"/>
              </a:rPr>
              <a:t>Buscamos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esa vida abundante que Cristo vino a dar, no solo para nosotros, sino para que podamos hacer la obra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que Él nos ha llamado a hacer. Entonces, durante los próximos minutos, repasemos rápidamente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algunos de los hábitos de salud que Dios nos ha dado a través de Sus escritos inspirados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4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1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633478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926080" y="4299820"/>
            <a:ext cx="493776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4000" b="1" dirty="0" smtClean="0">
                <a:latin typeface="Edwardian Script ITC" panose="030303020407070D0804" pitchFamily="66" charset="0"/>
              </a:rPr>
              <a:t>“</a:t>
            </a:r>
            <a:r>
              <a:rPr lang="es-MX" sz="4800" b="1" dirty="0" smtClean="0">
                <a:latin typeface="Edwardian Script ITC" panose="030303020407070D0804" pitchFamily="66" charset="0"/>
              </a:rPr>
              <a:t>Cantad alegres al Señor”</a:t>
            </a:r>
            <a:endParaRPr lang="es-MX" sz="4800" b="1" dirty="0">
              <a:latin typeface="Edwardian Script ITC" panose="030303020407070D0804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63295" y="4825218"/>
            <a:ext cx="2153154" cy="132343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HIMNO</a:t>
            </a:r>
          </a:p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# 1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28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Jesús anhela no solo darnos la vida eterna, sino también darnos una vida abundante aquí en la tierra.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Si bien sabemos que este mundo no durará para siempre, no seamos nosotros los responsables de su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destrucción.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1900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610622" y="4304714"/>
            <a:ext cx="1533378" cy="46423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5672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759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primer capítulo del hermoso libro, El Ministerio de Curación, inicia con estas palabras: «Nuestro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Señor Jesucristo vino a este mundo como siervo para suplir incansablemente la necesidad del hombre.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“El mismo tomó nuestras enfermedades y llevó nuestras dolencias” (Mateo 8:17), para atender a todo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menester humano…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47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4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8474" y="1536174"/>
            <a:ext cx="38545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Vino para quitar la carga de enfermedad, miseria y pecado.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Era </a:t>
            </a:r>
            <a:r>
              <a:rPr lang="es-MX" sz="2400" b="1" dirty="0" smtClean="0">
                <a:latin typeface="Arial Black" panose="020B0A04020102020204" pitchFamily="34" charset="0"/>
              </a:rPr>
              <a:t>su misión ofrecer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 los hombres completa restauración; vino para darles salud, paz y perfección de carácter. {MC 11.1}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022" y="0"/>
            <a:ext cx="5190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29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EVANGELISMO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7419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EL VALOR DE UN ALMA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4"/>
            <a:ext cx="9125848" cy="516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4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Cuando pensamos en la salud, es importante recordar que Dios nos creó como seres integrales: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mente, el cuerpo y el espíritu están interrelacionados, y la forma en que tratamos a uno afecta a todos los demás.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771" y="0"/>
            <a:ext cx="4712457" cy="494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6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860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smtClean="0">
                <a:latin typeface="Arial Black" panose="020B0A04020102020204" pitchFamily="34" charset="0"/>
              </a:rPr>
              <a:t>Tener la mente despejada, por ejemplo, nos ayuda a tener un cuerpo sano. </a:t>
            </a:r>
            <a:r>
              <a:rPr lang="es-MX" sz="2400" b="1" dirty="0" smtClean="0">
                <a:latin typeface="Arial Black" panose="020B0A04020102020204" pitchFamily="34" charset="0"/>
              </a:rPr>
              <a:t>Es por eso que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 nos dice que debemos mantenernos alejados de sustancias nocivas como el alcohol, el tabaco, las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drogas ilícitas y la cafeína.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514" y="0"/>
            <a:ext cx="4476971" cy="480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2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59685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Desafortunadamente, a muchas personas les gusta tomar bebidas con cafeína como un alivio a corto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plazo para el cansancio o la somnolencia, pero esto no resuelve el problema de la fatiga. De hecho,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puede provocar o empeorar otros problemas de salud, como ansiedad, depresión, insomnio, inquietud,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osteoporosis, dolores de cabeza y más.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457" y="0"/>
            <a:ext cx="5572125" cy="445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1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ejercicio, preferiblemente a la luz del sol y al aire libre, es una de las cosas más importantes que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podemos hacer para ganar y mantener una buena salud.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8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2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84774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“Por la mañana”, #11 “Alma, bendice al Señor”,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8"/>
            <a:ext cx="9118717" cy="581156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713870" y="1169549"/>
            <a:ext cx="12073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# 8</a:t>
            </a:r>
            <a:endParaRPr lang="es-MX" sz="4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40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625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Solo algunos de los muchos beneficios del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ejercicio incluyen: Menor riesgo de enfermedad coronaria, accidente cerebrovascular y presión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arterial alta, diabetes tipo 2,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0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5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87725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menor riesgo de muchos cánceres, mejor salud ósea, mejor calidad del sueño, reducción de síntomas de depresión y mejor función cognitiva, peso corporal más saludable,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piel más saludable, menos gripe y menos resfriados,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¡y mucho más!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98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3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0"/>
            <a:ext cx="9126805" cy="621167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46329"/>
            <a:ext cx="1814732" cy="1857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" y="646327"/>
            <a:ext cx="1711758" cy="185772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965895" y="2996418"/>
            <a:ext cx="405149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NORTEAMÉRICA</a:t>
            </a:r>
            <a:endParaRPr lang="es-MX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13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295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Aunque todos reconocemos que el ejercicio es importante, a veces es difícil incorporarlo a nuestras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vidas ocupadas. Una cosa que podemos disfrutar es caminar por la mañana mientras escuchas material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inspirado, como la Biblia o el Espíritu de Profecía.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0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7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7888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smtClean="0">
                <a:latin typeface="Arial Black" panose="020B0A04020102020204" pitchFamily="34" charset="0"/>
              </a:rPr>
              <a:t>Es importante encontrar un tipo de ejercicio que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disfrutes hacer y luego intentar hacerlo a la misma hora todos los días. Pero para que realmente te sea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beneficioso, te animo a que vivas un estilo de vida activo, incorporando la mayor cantidad de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movimiento posible a lo largo del día.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7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5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47747" y="1322363"/>
            <a:ext cx="3769686" cy="1200329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SECRETARIAL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48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comida que ponemos en nuestro cuerpo tiene un impacto tremendo en nuestra salud en general, y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Biblia alienta a una dieta balanceada a base de plantas que consiste en granos, frutas, nueces,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verduras y legumbres.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5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Hay muchos estudios que confirman que una dieta basada en plantas es mucho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saludable y segura que comer carne. Estos son solo algunos resultados de esos estudios: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Los vegetarianos </a:t>
            </a:r>
            <a:r>
              <a:rPr lang="es-MX" sz="2000" b="1" dirty="0" smtClean="0">
                <a:latin typeface="Arial Black" panose="020B0A04020102020204" pitchFamily="34" charset="0"/>
              </a:rPr>
              <a:t>tuvieron un 24 por ciento menos de riesgo de morir de enfermedad coronaria en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comparación con los no vegetarianos.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8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6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98089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Un estudio en Japón mostró que las mujeres que comen carne diariamente tienen 8 1/2 veces más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probabilidades de desarrollar cáncer de mama que aquellas que rara vez o nunca comen carne.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1026" name="Picture 2" descr="Prevención y Diagnóstico Precoz del Cáncer de Ma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09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1673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Estudios en Inglaterra y Alemania mostraron que los vegetarianos tenían aproximadamente un 40 por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ciento menos de probabilidades de desarrollar cáncer en comparación con los consumidores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de carne.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84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9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821636" y="520503"/>
            <a:ext cx="942536" cy="10269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348" y="520502"/>
            <a:ext cx="959824" cy="102694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5430129"/>
            <a:ext cx="9144000" cy="584775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A LA 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77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Aquellos que comieron «carne blanca», particularmente pollo, tienen aproximadamente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3 veces más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riesgo de contraer cáncer de colon en comparación con los vegetarianos.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6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4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4857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No es de extrañar que Elena de White escribiera hace más de 100 </a:t>
            </a:r>
            <a:r>
              <a:rPr lang="es-MX" sz="2400" b="1" dirty="0" smtClean="0">
                <a:latin typeface="Arial Black" panose="020B0A04020102020204" pitchFamily="34" charset="0"/>
              </a:rPr>
              <a:t>años, </a:t>
            </a:r>
            <a:r>
              <a:rPr lang="es-MX" sz="2400" b="1" dirty="0" smtClean="0">
                <a:latin typeface="Arial Black" panose="020B0A04020102020204" pitchFamily="34" charset="0"/>
              </a:rPr>
              <a:t>que muchos mueren de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enfermedades debidas únicamente al uso de la carne, sin que nadie sospeche la verdadera causa de muerte” (Ministerio de Curación 242.4).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4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625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Descansar lo suficiente de forma regular es de vital importancia para la buena salud. Los médicos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recomiendan un mínimo de 7 a 9 horas de sueño cada noche.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6625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119446" y="4796918"/>
            <a:ext cx="3024554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2229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Sin descanso suficiente, corremos el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riesgo de sufrir una serie de problemas de salud, como obesidad, diabetes, disminución de la respuesta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del sistema inmunológico, trastornos del estado de ánimo, mayor riesgo de lesiones y deterioro de la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función mental.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9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6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Por lo tanto, asegurémonos de hacer del sueño una prioridad. El Sábado es un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momento muy especial para refrescarnos y rejuvenecer del trabajo de la semana mientras adoramos a nuestro Creador y nos relacionamos con amigos y familiares.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9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781822" y="737404"/>
            <a:ext cx="317929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Toma el tiempo para disfrutar del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descanso físico, mental, emocional y espiritual que Dios proporciona a través de su día de reposo.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83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No es de extrañar que Jesús nos invite: «Venid a mí todos los que estáis trabajados y cargados, y yo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os haré descansar. Llevad mi yugo sobre vosotros, y aprended de mí, que soy manso y humilde de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corazón; y hallaréis descanso para vuestras almas; porque mi yugo es fácil, y ligera mi carga.» (Mateo 11:28-30)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8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4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5293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Amigos, Jesús ha proporcionado una manera de tener una vida más abundante aquí en la tierra, y en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vida futura una eternidad asombrosa con Él. Les invito a reclamar sus promesas y poder ahora,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mientras practicamos estos maravillosos principios de salud que el Señor nos ha provisto.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CONCLUSIÓN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429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3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1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638"/>
            <a:ext cx="4712616" cy="621236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9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712616" y="645638"/>
            <a:ext cx="4431384" cy="30469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4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LA FUENTE DE LA VIDA</a:t>
            </a:r>
          </a:p>
          <a:p>
            <a:pPr algn="ctr"/>
            <a:endParaRPr lang="es-MX" sz="4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616" y="3751819"/>
            <a:ext cx="4431384" cy="31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26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36491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57167" y="998806"/>
            <a:ext cx="24811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RODILLAS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69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3399"/>
                </a:solidFill>
                <a:latin typeface="Arial Black" panose="020B0A04020102020204" pitchFamily="34" charset="0"/>
              </a:rPr>
              <a:t>HIMNO FINAL</a:t>
            </a:r>
            <a:endParaRPr lang="es-MX" sz="3600" b="1" dirty="0">
              <a:solidFill>
                <a:srgbClr val="FF3399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29"/>
            <a:ext cx="9144000" cy="46166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#299 “HAY VIDA EN MIRAR”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479295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Finalmente, se nos invita a confiar en el poder divino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 smtClean="0">
                <a:latin typeface="Arial Black" panose="020B0A04020102020204" pitchFamily="34" charset="0"/>
              </a:rPr>
              <a:t>Los estudios muestran que aquellos que tienen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una relación sólida con Dios experimentan menos estrés en sus vidas, tienen una presión arterial más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baja, un riesgo menor de enfermedad cardíaca y menos incidentes de depresión.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4"/>
            <a:ext cx="9144000" cy="368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5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FINAL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132894" cy="63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7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8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9979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el libro de San Juan 10:10 leemos: «El ladrón no viene sino para hurtar y matar y destruir; yo he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venido para que tengan vida, y para que la tengan en abundancia.»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58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0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764628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Motivar a la feligresía a practicar principios de salud para vivir abundantemente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PROPÓSITO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530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9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Durante los años 2020 y 2021, a medida que la pandemia de COVID se extendió por todo el mundo,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las personas se volvieron más conscientes de su salud e iniciaron la búsqueda de formas de mejorar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mantener una buena salud.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6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4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Desafortunadamente, las afecciones, enfermedades y la muerte son parte de vivir en este mundo caído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y, eventualmente, a menos que el Señor venga durante nuestra vida, todos enfrentaremos la muerte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algún día.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1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03455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Mientras estuvo en la tierra, Jesús curó muchas enfermedades, y en la Biblia y el Espíritu de Profecía,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Él nos ha dado muchos consejos sobre cómo vivir una vida saludable. Si bien los estudios han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demostrado que los Adventistas del Séptimo Día tienden a vivir al menos 7 años más que la población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promedio, no solo nos esforzamos por la cantidad de años, ¡sino también por la calidad!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32"/>
            <a:ext cx="9144000" cy="430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3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1399</Words>
  <Application>Microsoft Office PowerPoint</Application>
  <PresentationFormat>Presentación en pantalla (4:3)</PresentationFormat>
  <Paragraphs>120</Paragraphs>
  <Slides>42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8" baseType="lpstr">
      <vt:lpstr>Arial</vt:lpstr>
      <vt:lpstr>Arial Black</vt:lpstr>
      <vt:lpstr>Calibri</vt:lpstr>
      <vt:lpstr>Calibri Light</vt:lpstr>
      <vt:lpstr>Edwardian Script ITC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32</cp:revision>
  <dcterms:created xsi:type="dcterms:W3CDTF">2024-11-26T22:55:14Z</dcterms:created>
  <dcterms:modified xsi:type="dcterms:W3CDTF">2024-11-28T01:28:05Z</dcterms:modified>
</cp:coreProperties>
</file>