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75" r:id="rId5"/>
    <p:sldId id="268" r:id="rId6"/>
    <p:sldId id="269" r:id="rId7"/>
    <p:sldId id="270" r:id="rId8"/>
    <p:sldId id="271" r:id="rId9"/>
    <p:sldId id="257" r:id="rId10"/>
    <p:sldId id="259" r:id="rId11"/>
    <p:sldId id="261" r:id="rId12"/>
    <p:sldId id="262" r:id="rId13"/>
    <p:sldId id="263" r:id="rId14"/>
    <p:sldId id="265" r:id="rId15"/>
    <p:sldId id="266" r:id="rId16"/>
    <p:sldId id="267" r:id="rId17"/>
    <p:sldId id="272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8" r:id="rId30"/>
    <p:sldId id="289" r:id="rId31"/>
    <p:sldId id="290" r:id="rId32"/>
    <p:sldId id="292" r:id="rId33"/>
    <p:sldId id="293" r:id="rId34"/>
    <p:sldId id="294" r:id="rId35"/>
    <p:sldId id="286" r:id="rId36"/>
    <p:sldId id="287" r:id="rId37"/>
    <p:sldId id="291" r:id="rId38"/>
    <p:sldId id="295" r:id="rId39"/>
    <p:sldId id="296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53F2-A4D7-42C4-A6C8-7A394D5C8E61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0B-0313-4BBD-9E12-446630CE1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089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53F2-A4D7-42C4-A6C8-7A394D5C8E61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0B-0313-4BBD-9E12-446630CE1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236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53F2-A4D7-42C4-A6C8-7A394D5C8E61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0B-0313-4BBD-9E12-446630CE1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036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53F2-A4D7-42C4-A6C8-7A394D5C8E61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0B-0313-4BBD-9E12-446630CE1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0142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53F2-A4D7-42C4-A6C8-7A394D5C8E61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0B-0313-4BBD-9E12-446630CE1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397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53F2-A4D7-42C4-A6C8-7A394D5C8E61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0B-0313-4BBD-9E12-446630CE1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4629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53F2-A4D7-42C4-A6C8-7A394D5C8E61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0B-0313-4BBD-9E12-446630CE1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665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53F2-A4D7-42C4-A6C8-7A394D5C8E61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0B-0313-4BBD-9E12-446630CE1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123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53F2-A4D7-42C4-A6C8-7A394D5C8E61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0B-0313-4BBD-9E12-446630CE1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432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53F2-A4D7-42C4-A6C8-7A394D5C8E61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0B-0313-4BBD-9E12-446630CE1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623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53F2-A4D7-42C4-A6C8-7A394D5C8E61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0B-0313-4BBD-9E12-446630CE1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414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E53F2-A4D7-42C4-A6C8-7A394D5C8E61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8EC0B-0313-4BBD-9E12-446630CE1E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830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“LAS LLAVES DEL PERDÓN”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0" y="5785619"/>
            <a:ext cx="1034855" cy="86927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18386" y="5681649"/>
            <a:ext cx="76256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6441"/>
            <a:ext cx="9144000" cy="463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6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3863483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seres humanos tendemos a ser olvidadizos en algunas cosas. A veces olvidamos aspectos de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vida que tienen importancia, como una fecha de cumpleaños, el aniversario de boda, un evento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importante de trabajo; pero en otras ocasiones tendemos a olvidar objetos como las llaves del auto 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casa. Perder unas llaves en un momento donde se necesitan urgentemente ocasionan ira, estrés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frustración debido al problema de ser </a:t>
            </a:r>
            <a:r>
              <a:rPr lang="es-MX" sz="2000" b="1" dirty="0" smtClean="0">
                <a:latin typeface="Arial Black" panose="020B0A04020102020204" pitchFamily="34" charset="0"/>
              </a:rPr>
              <a:t>olvidados.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327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5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Estos ejemplos de la vida cotidiana de olvidar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cosas como unas llaves se pueden aplicar a la vida cristiana,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>
                <a:latin typeface="Arial Black" panose="020B0A04020102020204" pitchFamily="34" charset="0"/>
              </a:rPr>
              <a:t>especial al trato con nuestros hermanos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Cristo. Durante algunos casos donde se originan ofensas hacia otro miembro de iglesia se crea un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problema de </a:t>
            </a:r>
            <a:r>
              <a:rPr lang="es-MX" sz="2000" b="1" dirty="0" err="1" smtClean="0">
                <a:latin typeface="Arial Black" panose="020B0A04020102020204" pitchFamily="34" charset="0"/>
              </a:rPr>
              <a:t>desunidad</a:t>
            </a:r>
            <a:r>
              <a:rPr lang="es-MX" sz="2000" b="1" dirty="0">
                <a:latin typeface="Arial Black" panose="020B0A04020102020204" pitchFamily="34" charset="0"/>
              </a:rPr>
              <a:t>, esto debido al no recordar los principios que Jesús nos ha dado en su Palabra.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esta ocasión diremos que las llaves olvidadas son los principios que Jesús nos ha </a:t>
            </a:r>
            <a:r>
              <a:rPr lang="es-MX" sz="2000" b="1" dirty="0" smtClean="0">
                <a:latin typeface="Arial Black" panose="020B0A04020102020204" pitchFamily="34" charset="0"/>
              </a:rPr>
              <a:t>dado.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83136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nos </a:t>
            </a:r>
            <a:r>
              <a:rPr lang="es-MX" sz="2000" b="1" dirty="0" smtClean="0">
                <a:latin typeface="Arial Black" panose="020B0A04020102020204" pitchFamily="34" charset="0"/>
              </a:rPr>
              <a:t>olvida </a:t>
            </a:r>
            <a:r>
              <a:rPr lang="es-MX" sz="2000" b="1" dirty="0">
                <a:latin typeface="Arial Black" panose="020B0A04020102020204" pitchFamily="34" charset="0"/>
              </a:rPr>
              <a:t>que debemos amar, ser humildes, ser pacientes, tener dominio propio, ser mansos, ser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bondadosos, ser gozosos y ser hombres y mujeres de fe. Cuando llegan ofensas debemos recordar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estas llaves para mantener la unidad. Pero si se nos olvidan y las perdemos, Jesús nos ha dado tres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llaves especiales para poder recordar donde están las otras llaves que son importantes para mantener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unidad con nuestros hermanos.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0"/>
            <a:ext cx="5829300" cy="388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 mañana aprenderemos como obtener las llaves del perdón para </a:t>
            </a:r>
            <a:r>
              <a:rPr lang="es-MX" sz="2400" b="1" dirty="0" smtClean="0">
                <a:latin typeface="Arial Black" panose="020B0A04020102020204" pitchFamily="34" charset="0"/>
              </a:rPr>
              <a:t>poder </a:t>
            </a:r>
            <a:r>
              <a:rPr lang="es-MX" sz="2400" b="1" dirty="0">
                <a:latin typeface="Arial Black" panose="020B0A04020102020204" pitchFamily="34" charset="0"/>
              </a:rPr>
              <a:t>abrir paso a la unidad con los miembros de la iglesia y la importancia de no olvidar los </a:t>
            </a:r>
            <a:r>
              <a:rPr lang="es-MX" sz="2400" b="1" dirty="0" smtClean="0">
                <a:latin typeface="Arial Black" panose="020B0A04020102020204" pitchFamily="34" charset="0"/>
              </a:rPr>
              <a:t>principios </a:t>
            </a:r>
            <a:r>
              <a:rPr lang="es-MX" sz="2400" b="1" dirty="0">
                <a:latin typeface="Arial Black" panose="020B0A04020102020204" pitchFamily="34" charset="0"/>
              </a:rPr>
              <a:t>dados por Jesús en los momentos de prueba.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5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582130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en día, a nuestro alrededor miramos familias donde hay ira, división y rencor. Debido a que 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han podido perdonarse y sanar esas heridas. Hoy resulta muy difícil para algunos perdonar, ir con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persona y tratar de enmendar el problema. Hablar del perdón es algo que para algunos ya no es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medio para solucionar los problemas. Sin embargo, la biblia en Mateo 18:15-17 nos da tres llaves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abrir paso a la unidad y establecer la armonía en las partes afectadas.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58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9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6884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Algunos psicólogos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recomiendan que la mejor forma de aliviar el sentido de culpabilidad es poder hablar y expresar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problema a través del buen diálogo. Por lo tanto, Jesús nos invita en esta mañana para que podamos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usar esas llaves que son los principios dados en su Palabra para poder mantener la unidad con cada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miembro de nuestra </a:t>
            </a:r>
            <a:r>
              <a:rPr lang="es-MX" sz="2000" b="1" dirty="0" smtClean="0">
                <a:latin typeface="Arial Black" panose="020B0A04020102020204" pitchFamily="34" charset="0"/>
              </a:rPr>
              <a:t>iglesia.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6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7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23219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#534 “En tu nombre comenzamos”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38"/>
            <a:ext cx="9144001" cy="58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6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Por lo tanto, es importante tener siempre presente que debemos tratarnos como miembros de una sola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familia en Cristo Jesús llevando a la práctica los consejos dados por el Señor.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Recordemos </a:t>
            </a:r>
            <a:r>
              <a:rPr lang="es-MX" sz="2400" b="1" dirty="0">
                <a:latin typeface="Arial Black" panose="020B0A04020102020204" pitchFamily="34" charset="0"/>
              </a:rPr>
              <a:t>la llave </a:t>
            </a:r>
            <a:r>
              <a:rPr lang="es-MX" sz="2400" b="1" dirty="0" smtClean="0">
                <a:latin typeface="Arial Black" panose="020B0A04020102020204" pitchFamily="34" charset="0"/>
              </a:rPr>
              <a:t>del </a:t>
            </a:r>
            <a:r>
              <a:rPr lang="es-MX" sz="2400" b="1" dirty="0">
                <a:latin typeface="Arial Black" panose="020B0A04020102020204" pitchFamily="34" charset="0"/>
              </a:rPr>
              <a:t>gozo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41263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¿Tienes un problema en tu familia que ha causado división? ¿Quieres reconciliarte con un hermano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la iglesia o de tu familia y no sabes cómo hacerlo? ¿Estás luchando con tu carácter o alguna prueba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tu vida? Pidámosle a Dios que nos ayude a ser más obedientes a sus principios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4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3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354131"/>
            <a:ext cx="91440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JUVENTUD ACTIVA EN LA  ESCUELA SABÁTICA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522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4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SERVICIO DE CANTO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#485 “Unidos en verdad”, #59 “Mirad qué amor”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3725" cy="58115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556737" y="4698609"/>
            <a:ext cx="1631853" cy="19694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0382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1312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imploramos misericordia y bendición de Dios, debiéramos tener un espíritu de amor y perdón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nuestro corazón. ¿Cómo podemos orar “Perdónanos nuestras deudas, como también nosotros </a:t>
            </a:r>
            <a:r>
              <a:rPr lang="es-MX" sz="2400" b="1" dirty="0" smtClean="0">
                <a:latin typeface="Arial Black" panose="020B0A04020102020204" pitchFamily="34" charset="0"/>
              </a:rPr>
              <a:t>perdonamos </a:t>
            </a:r>
            <a:r>
              <a:rPr lang="es-MX" sz="2400" b="1" dirty="0">
                <a:latin typeface="Arial Black" panose="020B0A04020102020204" pitchFamily="34" charset="0"/>
              </a:rPr>
              <a:t>a nuestros deudores”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</a:t>
            </a:r>
            <a:r>
              <a:rPr lang="es-MX" sz="2400" b="1" dirty="0">
                <a:latin typeface="Arial Black" panose="020B0A04020102020204" pitchFamily="34" charset="0"/>
              </a:rPr>
              <a:t>, sin embargo, abrigar un espíritu no perdonador?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3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Si esperamos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nuestras oraciones sean oídas, debemos perdonar a otros de la misma manera como esperamos </a:t>
            </a:r>
            <a:r>
              <a:rPr lang="es-MX" sz="2400" b="1" dirty="0" smtClean="0">
                <a:latin typeface="Arial Black" panose="020B0A04020102020204" pitchFamily="34" charset="0"/>
              </a:rPr>
              <a:t>ser </a:t>
            </a:r>
            <a:r>
              <a:rPr lang="es-MX" sz="2400" b="1" dirty="0">
                <a:latin typeface="Arial Black" panose="020B0A04020102020204" pitchFamily="34" charset="0"/>
              </a:rPr>
              <a:t>perdonados.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</a:t>
            </a:r>
            <a:r>
              <a:rPr lang="es-MX" sz="2400" b="1" dirty="0">
                <a:latin typeface="Arial Black" panose="020B0A04020102020204" pitchFamily="34" charset="0"/>
              </a:rPr>
              <a:t>Camino a Cristo pág. 97.1.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Recordemos </a:t>
            </a:r>
            <a:r>
              <a:rPr lang="es-MX" sz="2400" b="1" dirty="0">
                <a:latin typeface="Arial Black" panose="020B0A04020102020204" pitchFamily="34" charset="0"/>
              </a:rPr>
              <a:t>la llave de la humildad.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apóstol dice: “Confesaos, pues, mutuamente vuestros pecados y orad los unos por los otros,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seáis curados” (</a:t>
            </a:r>
            <a:r>
              <a:rPr lang="es-MX" sz="2000" b="1" dirty="0" smtClean="0">
                <a:latin typeface="Arial Black" panose="020B0A04020102020204" pitchFamily="34" charset="0"/>
              </a:rPr>
              <a:t>Santiago </a:t>
            </a:r>
            <a:r>
              <a:rPr lang="es-MX" sz="2000" b="1" dirty="0">
                <a:latin typeface="Arial Black" panose="020B0A04020102020204" pitchFamily="34" charset="0"/>
              </a:rPr>
              <a:t>5:16). “Confiesa tus pecados a Dios, el único que puede perdonarlos, y tus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faltas a tu prójimo. Si has ofendido a tu amigo o vecino, debes reconocer tu falta, y es su deber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perdonarte libremente.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62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2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Luego debes buscar el perdón de Dios, porque el hermano a quien has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ofendido es propiedad de Dios, y al herirlo has pecado contra su Creador y </a:t>
            </a:r>
            <a:r>
              <a:rPr lang="es-MX" sz="2400" b="1" dirty="0" smtClean="0">
                <a:latin typeface="Arial Black" panose="020B0A04020102020204" pitchFamily="34" charset="0"/>
              </a:rPr>
              <a:t>Redentor.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2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6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71241" y="595425"/>
            <a:ext cx="407275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Debemos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presentar el caso delante del único y verdadero Mediador, nuestro gran Sumo Sacerdote,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quien </a:t>
            </a:r>
            <a:r>
              <a:rPr lang="es-MX" sz="2000" b="1" dirty="0">
                <a:latin typeface="Arial Black" panose="020B0A04020102020204" pitchFamily="34" charset="0"/>
              </a:rPr>
              <a:t>“ha </a:t>
            </a:r>
            <a:r>
              <a:rPr lang="es-MX" sz="2000" b="1" dirty="0" smtClean="0">
                <a:latin typeface="Arial Black" panose="020B0A04020102020204" pitchFamily="34" charset="0"/>
              </a:rPr>
              <a:t>sido </a:t>
            </a:r>
            <a:r>
              <a:rPr lang="es-MX" sz="2000" b="1" dirty="0">
                <a:latin typeface="Arial Black" panose="020B0A04020102020204" pitchFamily="34" charset="0"/>
              </a:rPr>
              <a:t>tentado en todo de la misma manera que nosotros, aunque sin pecado”, y puede “compadecerse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nuestras debilidades” y está capacitado para limpiamos de toda mancha de iniquidad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El Camino </a:t>
            </a:r>
            <a:r>
              <a:rPr lang="es-MX" sz="2000" b="1" dirty="0" smtClean="0">
                <a:latin typeface="Arial Black" panose="020B0A04020102020204" pitchFamily="34" charset="0"/>
              </a:rPr>
              <a:t>a </a:t>
            </a:r>
            <a:r>
              <a:rPr lang="es-MX" sz="2000" b="1" dirty="0">
                <a:latin typeface="Arial Black" panose="020B0A04020102020204" pitchFamily="34" charset="0"/>
              </a:rPr>
              <a:t>Cristo Pág. 36.3. Recordemos la llave de la fe.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71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01804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46328"/>
            <a:ext cx="2025748" cy="20828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7"/>
            <a:ext cx="2025748" cy="208280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23692" y="2940147"/>
            <a:ext cx="4051496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NORTEAMERICA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3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8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pensamiento de la tolerancia de Dios con nosotros debiera hacernos mutuamente tolerantes. Cuán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pacientemente debiéramos tolerar las faltas y errores de nuestros hermanos, cuando recordamos cuán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grandes son nuestras faltas a la vista de </a:t>
            </a:r>
            <a:r>
              <a:rPr lang="es-MX" sz="2000" b="1" dirty="0" smtClean="0">
                <a:latin typeface="Arial Black" panose="020B0A04020102020204" pitchFamily="34" charset="0"/>
              </a:rPr>
              <a:t>Dios.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Debemos </a:t>
            </a:r>
            <a:r>
              <a:rPr lang="es-MX" sz="2000" b="1" dirty="0">
                <a:latin typeface="Arial Black" panose="020B0A04020102020204" pitchFamily="34" charset="0"/>
              </a:rPr>
              <a:t>recordar la llave de la misericordia.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3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9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06100" y="1899139"/>
            <a:ext cx="4168577" cy="132343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06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2687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Señor requiere que tratemos a nuestros prójimos como él nos trata. Hemos de ser pacientes,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bondadosos, aun cuando no lleguen a lo que esperamos en todo... Los últimos seis </a:t>
            </a:r>
            <a:r>
              <a:rPr lang="es-MX" sz="2000" b="1" dirty="0" smtClean="0">
                <a:latin typeface="Arial Black" panose="020B0A04020102020204" pitchFamily="34" charset="0"/>
              </a:rPr>
              <a:t>mandamientos especifican </a:t>
            </a:r>
            <a:r>
              <a:rPr lang="es-MX" sz="2000" b="1" dirty="0">
                <a:latin typeface="Arial Black" panose="020B0A04020102020204" pitchFamily="34" charset="0"/>
              </a:rPr>
              <a:t>los deberes del hombre hacia el hombre. Cristo no dijo: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Tolera </a:t>
            </a:r>
            <a:r>
              <a:rPr lang="es-MX" sz="2000" b="1" dirty="0">
                <a:latin typeface="Arial Black" panose="020B0A04020102020204" pitchFamily="34" charset="0"/>
              </a:rPr>
              <a:t>a tu prójimo, sino “amarás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tu </a:t>
            </a:r>
            <a:r>
              <a:rPr lang="es-MX" sz="2000" b="1" dirty="0">
                <a:latin typeface="Arial Black" panose="020B0A04020102020204" pitchFamily="34" charset="0"/>
              </a:rPr>
              <a:t>prójimo como a ti mismo”.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Recordemos </a:t>
            </a:r>
            <a:r>
              <a:rPr lang="es-MX" sz="2000" b="1" dirty="0">
                <a:latin typeface="Arial Black" panose="020B0A04020102020204" pitchFamily="34" charset="0"/>
              </a:rPr>
              <a:t>la llave de la bondad. AFC 181.1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6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Debemos hacer que el amor de Jesús domine nuestra vida. </a:t>
            </a:r>
            <a:r>
              <a:rPr lang="es-MX" sz="2400" b="1" dirty="0">
                <a:latin typeface="Arial Black" panose="020B0A04020102020204" pitchFamily="34" charset="0"/>
              </a:rPr>
              <a:t>Tendrá una influencia que suavice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subyugue nuestro corazón y carácter. Nos moverá a perdonar a nuestros hermanos, aunque nos hayan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injuriado.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8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69775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47779" y="323557"/>
            <a:ext cx="6049108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BIENVENIDOS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7" y="5513832"/>
            <a:ext cx="1006719" cy="8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9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833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amor divino debe fluir de nuestro corazón en amables palabras y bondadosas acciones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otros. El fruto de esas buenas obras penderá como ricos racimos en la viña del carácter...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AFC 181.2</a:t>
            </a:r>
            <a:r>
              <a:rPr lang="es-MX" sz="2400" b="1" dirty="0">
                <a:latin typeface="Arial Black" panose="020B0A04020102020204" pitchFamily="34" charset="0"/>
              </a:rPr>
              <a:t>. Recordemos la llave del dominio </a:t>
            </a:r>
            <a:r>
              <a:rPr lang="es-MX" sz="2400" b="1" dirty="0" smtClean="0">
                <a:latin typeface="Arial Black" panose="020B0A04020102020204" pitchFamily="34" charset="0"/>
              </a:rPr>
              <a:t>propio.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44" y="140677"/>
            <a:ext cx="7005711" cy="463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Durante esta mañana, pudimos aprender la importancia del perdón a través de las llaves que abren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paso a la unidad y a la paz en la relación con nuestros hermanos. Pero debemos estar convencidos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la iglesia está conformada por pecadores que constantemente pueden caer y ofender. Pero Dios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 invita a que podamos ser misericordiosos y amorosos tal como Él </a:t>
            </a:r>
            <a:r>
              <a:rPr lang="es-MX" sz="2000" b="1" dirty="0" smtClean="0">
                <a:latin typeface="Arial Black" panose="020B0A04020102020204" pitchFamily="34" charset="0"/>
              </a:rPr>
              <a:t>es.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9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Hemos llegado a la parte final, y ahora sabemos cuán importante es tener siempre en nuestro llavero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las llaves que Jesús nos ha dado para poder estar listos cuando se presenten situaciones donde nuestra </a:t>
            </a:r>
            <a:r>
              <a:rPr lang="es-MX" sz="2400" b="1" dirty="0" smtClean="0">
                <a:latin typeface="Arial Black" panose="020B0A04020102020204" pitchFamily="34" charset="0"/>
              </a:rPr>
              <a:t>paciencia</a:t>
            </a:r>
            <a:r>
              <a:rPr lang="es-MX" sz="2400" b="1" dirty="0">
                <a:latin typeface="Arial Black" panose="020B0A04020102020204" pitchFamily="34" charset="0"/>
              </a:rPr>
              <a:t>, amor, humildad, fe, mansedumbre sean probadas.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6706" cy="444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3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72332" y="797510"/>
            <a:ext cx="36716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Debemos hacer caso al consejo de 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sierva del Señor: Regocijándoos en Cristo como vuestro Salvador compasivo, y conmovidos por 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convicción de vuestras propias debilidades, el amor y el gozo se revelarán en vuestra vida diaria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AFC 181</a:t>
            </a:r>
            <a:r>
              <a:rPr lang="es-MX" sz="2400" b="1" dirty="0">
                <a:latin typeface="Arial Black" panose="020B0A04020102020204" pitchFamily="34" charset="0"/>
              </a:rPr>
              <a:t>. 3.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354" y="0"/>
            <a:ext cx="5753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2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811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Vivamos una vida que refleje el amor perdonador de nuestro Señor, amando al Señor con todo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nuestro corazón y a nuestro prójimo como a nosotros mismos.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44001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8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206435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06434" y="646330"/>
            <a:ext cx="3937565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EL CUMPLIMIENTO DE LAS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PROFECÍAS DEL ANTIGUO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TESTAMENTO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434" y="3752165"/>
            <a:ext cx="3911114" cy="310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4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1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#241 </a:t>
            </a:r>
            <a:r>
              <a:rPr lang="es-MX" sz="2800" b="1" dirty="0" smtClean="0">
                <a:latin typeface="Arial Black" panose="020B0A04020102020204" pitchFamily="34" charset="0"/>
              </a:rPr>
              <a:t>“</a:t>
            </a:r>
            <a:r>
              <a:rPr lang="es-MX" sz="2800" b="1" dirty="0">
                <a:latin typeface="Arial Black" panose="020B0A04020102020204" pitchFamily="34" charset="0"/>
              </a:rPr>
              <a:t>Perdón te ruego, mi Señor y Dios”.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9550"/>
            <a:ext cx="9144001" cy="56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</a:t>
            </a:r>
            <a:r>
              <a:rPr lang="es-MX" sz="3200" b="1" dirty="0" smtClean="0">
                <a:latin typeface="Arial Black" panose="020B0A04020102020204" pitchFamily="34" charset="0"/>
              </a:rPr>
              <a:t>FINAL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218"/>
            <a:ext cx="9144000" cy="46343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711558"/>
            <a:ext cx="9144000" cy="11464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2117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6768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De </a:t>
            </a:r>
            <a:endParaRPr lang="es-MX" sz="3200" b="1" dirty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rodillas hagamos una oración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3006" cy="556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8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77772" y="731520"/>
            <a:ext cx="180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LECTURA BÍBLICA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6692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181257" y="500687"/>
            <a:ext cx="451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dirty="0" smtClean="0">
                <a:solidFill>
                  <a:schemeClr val="bg1"/>
                </a:solidFill>
              </a:rPr>
              <a:t>LECTURA BÍBLICA</a:t>
            </a:r>
            <a:endParaRPr lang="es-MX" sz="480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443218" y="1647706"/>
            <a:ext cx="3190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</a:rPr>
              <a:t>Mateo 18:15-17</a:t>
            </a:r>
          </a:p>
        </p:txBody>
      </p:sp>
    </p:spTree>
    <p:extLst>
      <p:ext uri="{BB962C8B-B14F-4D97-AF65-F5344CB8AC3E}">
        <p14:creationId xmlns:p14="http://schemas.microsoft.com/office/powerpoint/2010/main" val="343776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9905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“Si un creyente peca contra ti, háblale en privado y hazle ver su falta. Si te escucha </a:t>
            </a:r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confiesa el pecado, has recuperado a esa persona; pero si no te hace caso, toma a uno o dos más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contigo y vuelve a hablarle, para que los dos o tres testigos puedan confirmar todo lo que digas.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3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5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45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 </a:t>
            </a:r>
            <a:r>
              <a:rPr lang="es-MX" sz="2400" b="1" dirty="0" smtClean="0">
                <a:latin typeface="Arial Black" panose="020B0A04020102020204" pitchFamily="34" charset="0"/>
              </a:rPr>
              <a:t>aun </a:t>
            </a:r>
            <a:r>
              <a:rPr lang="es-MX" sz="2400" b="1" dirty="0">
                <a:latin typeface="Arial Black" panose="020B0A04020102020204" pitchFamily="34" charset="0"/>
              </a:rPr>
              <a:t>así la persona se niega a escuchar, lleva el caso ante la iglesia. Luego, si la persona no acepta la </a:t>
            </a:r>
            <a:r>
              <a:rPr lang="es-MX" sz="2400" b="1" dirty="0" smtClean="0">
                <a:latin typeface="Arial Black" panose="020B0A04020102020204" pitchFamily="34" charset="0"/>
              </a:rPr>
              <a:t>decisión </a:t>
            </a:r>
            <a:r>
              <a:rPr lang="es-MX" sz="2400" b="1" dirty="0">
                <a:latin typeface="Arial Black" panose="020B0A04020102020204" pitchFamily="34" charset="0"/>
              </a:rPr>
              <a:t>de la iglesia, trata a esa persona como a un pagano o como a un corrupto cobrador de </a:t>
            </a:r>
            <a:r>
              <a:rPr lang="es-MX" sz="2400" b="1" dirty="0" smtClean="0">
                <a:latin typeface="Arial Black" panose="020B0A04020102020204" pitchFamily="34" charset="0"/>
              </a:rPr>
              <a:t>impuestos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"/>
            <a:ext cx="9144000" cy="47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0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232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iglesia está compuesta por personas con diferentes caracteres y formas de pensar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Pablo la compara </a:t>
            </a:r>
            <a:r>
              <a:rPr lang="es-MX" sz="2400" b="1" dirty="0" smtClean="0">
                <a:latin typeface="Arial Black" panose="020B0A04020102020204" pitchFamily="34" charset="0"/>
              </a:rPr>
              <a:t>como </a:t>
            </a:r>
            <a:r>
              <a:rPr lang="es-MX" sz="2400" b="1" dirty="0">
                <a:latin typeface="Arial Black" panose="020B0A04020102020204" pitchFamily="34" charset="0"/>
              </a:rPr>
              <a:t>un cuerpo. La iglesia está compuesta por personas que tienen diferentes necesidades y pruebas.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4477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Animar a solucionar los problemas tomando los principios dados por Jesús, para así,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ayudar a la iglesia a mantener la </a:t>
            </a:r>
            <a:r>
              <a:rPr lang="es-MX" sz="2800" b="1" dirty="0" smtClean="0">
                <a:latin typeface="Arial Black" panose="020B0A04020102020204" pitchFamily="34" charset="0"/>
              </a:rPr>
              <a:t>unidad.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2606" cy="488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4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634</TotalTime>
  <Words>1449</Words>
  <Application>Microsoft Office PowerPoint</Application>
  <PresentationFormat>Presentación en pantalla (4:3)</PresentationFormat>
  <Paragraphs>116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34</cp:revision>
  <dcterms:created xsi:type="dcterms:W3CDTF">2024-11-19T20:48:53Z</dcterms:created>
  <dcterms:modified xsi:type="dcterms:W3CDTF">2024-11-20T22:03:12Z</dcterms:modified>
</cp:coreProperties>
</file>