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8" r:id="rId5"/>
    <p:sldId id="267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1" r:id="rId23"/>
    <p:sldId id="282" r:id="rId24"/>
    <p:sldId id="284" r:id="rId25"/>
    <p:sldId id="280" r:id="rId26"/>
    <p:sldId id="279" r:id="rId27"/>
    <p:sldId id="283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64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32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055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60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777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815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27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469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407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30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956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2838-A13F-4D9F-8B21-2DFD17973DE3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D8D33-8AE5-45D5-BBC8-35B4E8C124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>
                <a:latin typeface="Arial Black" panose="020B0A04020102020204" pitchFamily="34" charset="0"/>
              </a:rPr>
              <a:t>“Desarrollando mis talentos para beneficiar a mi comunidad”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5645013"/>
            <a:ext cx="1302141" cy="10937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85070" y="5714859"/>
            <a:ext cx="7610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954106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736"/>
            <a:ext cx="9144000" cy="41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5685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medida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profundizamos en este tema, esperamos descubrir cómo podemos usar nuestras habilidades en favor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reino de Dios y así hacer una diferencia en el mundo y a la vez, cumplir el propósito divino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nuestras </a:t>
            </a:r>
            <a:r>
              <a:rPr lang="es-MX" sz="2400" b="1" dirty="0" smtClean="0">
                <a:latin typeface="Arial Black" panose="020B0A04020102020204" pitchFamily="34" charset="0"/>
              </a:rPr>
              <a:t>vidas.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42386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76911" y="3643531"/>
            <a:ext cx="1681089" cy="58034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69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#496 “SUS MANOS SOMOS”.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26" y="923329"/>
            <a:ext cx="5683347" cy="57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¿Cómo puedo usar mis talentos en beneficio de la humanidad? Esa pregunta se puede responder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otra, ¿qué talentos tiene usted? Es importante que identifique sus talentos. Reconozca sus habilidades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lo que verdaderamente lo entusiasma. Descubra en qué áreas usted sobresale y cómo podría aplicar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esas habilidades para servir a los demás.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13718" y="5920602"/>
            <a:ext cx="91440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EVANGELIZACIÓN EN LA ESCUELA SABÁTICA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30282" cy="48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50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persona que desee beneficiar con sus talentos a su comunidad, deberá tener un corazón dispuesto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servir voluntariamente. Es necesario que sigamos el ejemplo de Jesús al dedicar tiempo y esfuerzo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actividades benéficas, como la visitación a hospitales, hogares de ancianos u otros lugares donde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nuestras habilidades puedan ser útiles para ayudar a quienes lo necesitan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Mientras hacemos esto,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escuchemos las historias y experiencias de las personas a las que ayudemos. Aprendamos de ellas,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respetemos su perspectiva y veamos de qué forma podemos acercar a estas personas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Finalmente comprometámonos, a que lo que realicemos no sea una actividad esporádica, sino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procuremos que lo que hagamos para la comunidad sea un ministerio, dediquemos tiempo regular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previsible para este servicio. La constancia es clave para lograr un impacto duradero.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59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será el espacio dedicado para el testimonio de un miembro de iglesia que tendrá como propósito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ilustrar obras que los integrantes de la iglesia adventista realizan para beneficiar a los demás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92418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707883"/>
            <a:ext cx="1975692" cy="1753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2"/>
            <a:ext cx="1975692" cy="175396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37760" y="3010485"/>
            <a:ext cx="407963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ESTADOS UNIDOS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999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de las mejores labores para beneficiar a los demás con lo que sabemos hacer es a través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enseñanza. Comparta sus conocimientos dando clases o talleres gratuitos con un fin </a:t>
            </a:r>
            <a:r>
              <a:rPr lang="es-MX" sz="2000" b="1" dirty="0" err="1">
                <a:latin typeface="Arial Black" panose="020B0A04020102020204" pitchFamily="34" charset="0"/>
              </a:rPr>
              <a:t>evangelístico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Transmita sus habilidades y destrezas hacia las personas que demuestren interés por aprender o hacia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jóvenes que deseen aprender alguna competencia.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#193 “DIOS NOS HA DADO PROMESA”,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#516 “FIRMES Y ADELANTE”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54217"/>
            <a:ext cx="9144000" cy="55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Haciendo esto, puede empoderar a otros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fomentar un ambiente de aprendizaje a la vez que gana amigos para el reino de Dios. La Palabra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dice "Cada uno según el don que ha recibido, minístrelo a los otros, como buenos </a:t>
            </a:r>
            <a:r>
              <a:rPr lang="es-MX" sz="2000" b="1" dirty="0" smtClean="0">
                <a:latin typeface="Arial Black" panose="020B0A04020102020204" pitchFamily="34" charset="0"/>
              </a:rPr>
              <a:t>administradores </a:t>
            </a:r>
            <a:r>
              <a:rPr lang="es-MX" sz="2000" b="1" dirty="0">
                <a:latin typeface="Arial Black" panose="020B0A04020102020204" pitchFamily="34" charset="0"/>
              </a:rPr>
              <a:t>de la multiforme gracia de Dios" (1 Pedro 4:10).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6438" y="1702191"/>
            <a:ext cx="4168577" cy="1323439"/>
          </a:xfrm>
          <a:prstGeom prst="rect">
            <a:avLst/>
          </a:prstGeom>
          <a:solidFill>
            <a:srgbClr val="CC66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 las acciones que más se impulsa en estos días debido a la concientización que hay en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sociedad es el apoyo a los grupos vulnerables. Seamos buenos samaritanos, no ignorando a los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tienen necesidad, sino supliendo sus necesidades y llevándoles esperanza, esto es parte del método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1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861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Sería bueno que los grupos pequeños se organizaran para realizar recolección de alimentos,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ropa, productos de higiene y suministros escolares para distribuir entre comunidades necesitadas. Si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usted es o conoce profesionales médicos dispuestos a servir en la causa de Dios, organice brigadas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médicas gratuitas o de bajo costo para brindar atención básica de salud a personas de bajos recursos.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1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65556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Hemos llegado a la conclusión de nuestro programa y nos gustaría recordar que cada uno de nosotros </a:t>
            </a:r>
            <a:r>
              <a:rPr lang="es-MX" sz="2800" b="1" dirty="0" smtClean="0">
                <a:latin typeface="Arial Black" panose="020B0A04020102020204" pitchFamily="34" charset="0"/>
              </a:rPr>
              <a:t>tiene </a:t>
            </a:r>
            <a:r>
              <a:rPr lang="es-MX" sz="2800" b="1" dirty="0">
                <a:latin typeface="Arial Black" panose="020B0A04020102020204" pitchFamily="34" charset="0"/>
              </a:rPr>
              <a:t>dones únicos y habilidades especiales que Dios ha dado para ser utilizados en beneficio de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demás. Al poner nuestros talentos al servicio de Dios y de los demás, estamos cumpliendo con nuestro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llamado de ser luces en el mundo y reflejar el amor de Cristo. ¡Sigamos buscando oportunidades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usar nuestros dones y talentos en beneficio de la sociedad y para honrar a nuestro Creador</a:t>
            </a:r>
            <a:r>
              <a:rPr lang="es-MX" sz="2800" b="1" dirty="0" smtClean="0">
                <a:latin typeface="Arial Black" panose="020B0A04020102020204" pitchFamily="34" charset="0"/>
              </a:rPr>
              <a:t>!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4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5205046" cy="61501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05046" y="707883"/>
            <a:ext cx="3938954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</a:t>
            </a:r>
            <a:r>
              <a:rPr lang="es-MX" sz="3600" b="1" dirty="0">
                <a:latin typeface="Arial Black" panose="020B0A04020102020204" pitchFamily="34" charset="0"/>
              </a:rPr>
              <a:t>TESTIMONIO DE LOS </a:t>
            </a:r>
            <a:r>
              <a:rPr lang="es-MX" sz="3600" b="1" dirty="0" smtClean="0">
                <a:latin typeface="Arial Black" panose="020B0A04020102020204" pitchFamily="34" charset="0"/>
              </a:rPr>
              <a:t>SAMARITANOS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5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046" y="3925894"/>
            <a:ext cx="3938954" cy="29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Asimismo, puede crear oportunidades educativas para niños en situación de vulnerabilidad,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clases extraescolares, tutorías y programas de lectura. Finalmente, si ve la manera de fomentar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formación de cooperativas o microempresas locales para ayudar a las personas a generar ingresos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sostenibles sería excelente. Para finalizar entonemos el himno #497 “Manos”.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371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15865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45587" y="2644169"/>
            <a:ext cx="3594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37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534444"/>
            <a:ext cx="2377440" cy="32355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5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5406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488788"/>
            <a:ext cx="914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803123"/>
            <a:ext cx="45756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Oremos a Dios para que nos permita identificar esos talentos que él nos ha dado para </a:t>
            </a:r>
            <a:r>
              <a:rPr lang="es-MX" sz="3200" b="1" dirty="0" smtClean="0">
                <a:latin typeface="Arial Black" panose="020B0A04020102020204" pitchFamily="34" charset="0"/>
              </a:rPr>
              <a:t>beneficiar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 los que </a:t>
            </a:r>
            <a:r>
              <a:rPr lang="es-MX" sz="3200" b="1" dirty="0">
                <a:latin typeface="Arial Black" panose="020B0A04020102020204" pitchFamily="34" charset="0"/>
              </a:rPr>
              <a:t>nos rodean.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4575651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51" y="-2"/>
            <a:ext cx="456834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51179"/>
            <a:ext cx="45703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coloca motivaciones en nuestros corazones que están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relacionadas con nuestros dones. Busquemos la cita bíblica la cual se encuentra en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Salmos </a:t>
            </a:r>
            <a:r>
              <a:rPr lang="es-MX" sz="2800" b="1" dirty="0">
                <a:latin typeface="Arial Black" panose="020B0A04020102020204" pitchFamily="34" charset="0"/>
              </a:rPr>
              <a:t>37:4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"Deléitate asimismo en el Señor y él te concederá las peticiones de tu corazón”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19" y="0"/>
            <a:ext cx="4573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7966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Explorar cómo podemos identificar y utilizar nuestros talentos y habilidades de manera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significativa para impactar positivamente a la sociedad y glorificar a Dios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5" y="523218"/>
            <a:ext cx="8868501" cy="45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1891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vasto lienzo de la vida, cada uno de nosotros es un trazo único, cargado de talentos y habilidades.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Señor nos ha dotado con dones variados y nos ha dado la libertad de cómo pintamos el panorama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nos rodea.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561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nos reunimos para explorar cómo podemos convertir esos talentos en </a:t>
            </a:r>
            <a:r>
              <a:rPr lang="es-MX" sz="2000" b="1" dirty="0" smtClean="0">
                <a:latin typeface="Arial Black" panose="020B0A04020102020204" pitchFamily="34" charset="0"/>
              </a:rPr>
              <a:t>herramientas </a:t>
            </a:r>
            <a:r>
              <a:rPr lang="es-MX" sz="2000" b="1" dirty="0">
                <a:latin typeface="Arial Black" panose="020B0A04020102020204" pitchFamily="34" charset="0"/>
              </a:rPr>
              <a:t>poderosas que sirvan como instrumentos en las manos de Dios para realizar un impacto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positivo en nuestra comunidad. Al desarrollar nuestros dones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compartirlos con generosidad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nos unimos </a:t>
            </a:r>
            <a:r>
              <a:rPr lang="es-MX" sz="2000" b="1" dirty="0">
                <a:latin typeface="Arial Black" panose="020B0A04020102020204" pitchFamily="34" charset="0"/>
              </a:rPr>
              <a:t>al gran concierto de la vida, haciendo eco del amor y la luz que Dios nos ha confiado.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72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exploremos cómo nuestros talentos pueden transformarse en dones al servicio de Dios y cómo </a:t>
            </a:r>
            <a:r>
              <a:rPr lang="es-MX" sz="2800" b="1" dirty="0" smtClean="0">
                <a:latin typeface="Arial Black" panose="020B0A04020102020204" pitchFamily="34" charset="0"/>
              </a:rPr>
              <a:t>podemos </a:t>
            </a:r>
            <a:r>
              <a:rPr lang="es-MX" sz="2800" b="1" dirty="0">
                <a:latin typeface="Arial Black" panose="020B0A04020102020204" pitchFamily="34" charset="0"/>
              </a:rPr>
              <a:t>llevar la esperanza al mundo en que nos tocó vivir.</a:t>
            </a:r>
          </a:p>
        </p:txBody>
      </p:sp>
    </p:spTree>
    <p:extLst>
      <p:ext uri="{BB962C8B-B14F-4D97-AF65-F5344CB8AC3E}">
        <p14:creationId xmlns:p14="http://schemas.microsoft.com/office/powerpoint/2010/main" val="10640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986</Words>
  <Application>Microsoft Office PowerPoint</Application>
  <PresentationFormat>Presentación en pantalla (4:3)</PresentationFormat>
  <Paragraphs>88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2024-10-28T19:37:20Z</dcterms:created>
  <dcterms:modified xsi:type="dcterms:W3CDTF">2024-10-30T21:33:38Z</dcterms:modified>
</cp:coreProperties>
</file>