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6" r:id="rId5"/>
    <p:sldId id="268" r:id="rId6"/>
    <p:sldId id="258" r:id="rId7"/>
    <p:sldId id="259" r:id="rId8"/>
    <p:sldId id="260" r:id="rId9"/>
    <p:sldId id="261" r:id="rId10"/>
    <p:sldId id="264" r:id="rId11"/>
    <p:sldId id="265" r:id="rId12"/>
    <p:sldId id="267" r:id="rId13"/>
    <p:sldId id="269" r:id="rId14"/>
    <p:sldId id="270" r:id="rId15"/>
    <p:sldId id="271" r:id="rId16"/>
    <p:sldId id="273" r:id="rId17"/>
    <p:sldId id="274" r:id="rId18"/>
    <p:sldId id="272" r:id="rId19"/>
    <p:sldId id="276" r:id="rId20"/>
    <p:sldId id="277" r:id="rId21"/>
    <p:sldId id="279" r:id="rId22"/>
    <p:sldId id="275" r:id="rId23"/>
    <p:sldId id="280" r:id="rId24"/>
    <p:sldId id="284" r:id="rId25"/>
    <p:sldId id="285" r:id="rId26"/>
    <p:sldId id="286" r:id="rId27"/>
    <p:sldId id="282" r:id="rId28"/>
    <p:sldId id="281" r:id="rId29"/>
    <p:sldId id="283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6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490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6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189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34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889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536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22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405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53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490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795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75A6B-6CB8-4297-901E-13385CEEE57F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8A17D-26F3-45C5-8948-07D2A628EC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943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“CRECIENDO EN LA FE Y EN LA COMUNIÓN”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Más cerca de la iglesia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683348"/>
            <a:ext cx="1156607" cy="9715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61514" y="5683348"/>
            <a:ext cx="7329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31"/>
            <a:ext cx="9144000" cy="460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Estar cerca de la iglesia significa cuidarnos, orar unos por otros y crecer juntos en la fe.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estamos </a:t>
            </a:r>
            <a:r>
              <a:rPr lang="es-MX" sz="2000" b="1" dirty="0">
                <a:latin typeface="Arial Black" panose="020B0A04020102020204" pitchFamily="34" charset="0"/>
              </a:rPr>
              <a:t>unidos, permitimos que el Espíritu Santo more en nuestras vidas. En esta Escuela Sabática,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exploraremos cómo fortalecer nuestra unidad para que el Espíritu de Dios habite más plenamente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nuestras iglesias.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8"/>
            <a:ext cx="9144000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#47 “POR LA MAÑANA”.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8"/>
            <a:ext cx="9169262" cy="59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24025" y="612844"/>
            <a:ext cx="33199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"A medida que reflexionamos sobre estas palabras, recordemos nuestra responsabilidad de promover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unidad y la comunión en la iglesia, permitiendo que el Espíritu de Dios obre a través de nosotros."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725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17922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¿QUÉ ES EL FONDO DE INVERSIÓN?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504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620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esencial recordar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ser parte de la iglesia no solo implica el crecimiento personal en la fe, sino también la atención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amorosa a las necesidades de nuestros hermanos y hermanas en todos los aspectos de la vida.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1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No </a:t>
            </a:r>
            <a:r>
              <a:rPr lang="es-MX" sz="2000" b="1" dirty="0" smtClean="0">
                <a:latin typeface="Arial Black" panose="020B0A04020102020204" pitchFamily="34" charset="0"/>
              </a:rPr>
              <a:t>podemos </a:t>
            </a:r>
            <a:r>
              <a:rPr lang="es-MX" sz="2000" b="1" dirty="0">
                <a:latin typeface="Arial Black" panose="020B0A04020102020204" pitchFamily="34" charset="0"/>
              </a:rPr>
              <a:t>descuidar a aquellos que están en medio de desafíos espirituales, físicos, emocionales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 monetarios</a:t>
            </a:r>
            <a:r>
              <a:rPr lang="es-MX" sz="2000" b="1" dirty="0">
                <a:latin typeface="Arial Black" panose="020B0A04020102020204" pitchFamily="34" charset="0"/>
              </a:rPr>
              <a:t>. Somos llamados a ser instrumentos de la gracia de Dios, extendiendo una mano amiga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compartiendo nuestras bendiciones con aquellos que las necesitan.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6852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"Mientras disfrutamos de este momento de adoración a través del </a:t>
            </a:r>
            <a:r>
              <a:rPr lang="es-MX" sz="2000" b="1" dirty="0" smtClean="0">
                <a:latin typeface="Arial Black" panose="020B0A04020102020204" pitchFamily="34" charset="0"/>
              </a:rPr>
              <a:t>canto, </a:t>
            </a:r>
            <a:r>
              <a:rPr lang="es-MX" sz="2000" b="1" dirty="0">
                <a:latin typeface="Arial Black" panose="020B0A04020102020204" pitchFamily="34" charset="0"/>
              </a:rPr>
              <a:t>recordemos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que, aunque somos una comunidad de fe, a veces los peligros como la envidia, los problemas,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celos </a:t>
            </a:r>
            <a:r>
              <a:rPr lang="es-MX" sz="2000" b="1" dirty="0">
                <a:latin typeface="Arial Black" panose="020B0A04020102020204" pitchFamily="34" charset="0"/>
              </a:rPr>
              <a:t>y las disputas pueden infiltrarse en nuestro entorno.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152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Estos son como espinas que pueden obstaculizar nuestro crecimiento espiritual y debilitar nuestra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comunión. Por lo tanto, alabemos a Dios y busquemos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</a:t>
            </a:r>
            <a:r>
              <a:rPr lang="es-MX" sz="2000" b="1" dirty="0">
                <a:latin typeface="Arial Black" panose="020B0A04020102020204" pitchFamily="34" charset="0"/>
              </a:rPr>
              <a:t>gracia para mantener nuestros corazones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libres de estas influencias destructivas. Que este </a:t>
            </a:r>
            <a:r>
              <a:rPr lang="es-MX" sz="2000" b="1" dirty="0" smtClean="0">
                <a:latin typeface="Arial Black" panose="020B0A04020102020204" pitchFamily="34" charset="0"/>
              </a:rPr>
              <a:t>canto </a:t>
            </a:r>
            <a:r>
              <a:rPr lang="es-MX" sz="2000" b="1" dirty="0">
                <a:latin typeface="Arial Black" panose="020B0A04020102020204" pitchFamily="34" charset="0"/>
              </a:rPr>
              <a:t>nos inspire a dejar atrás todo 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divide y a abrazar el amor y la unidad en Cristo.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9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#251 “NO YO SINO ÉL”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8"/>
            <a:ext cx="9137504" cy="5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664096" y="428178"/>
            <a:ext cx="34799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"</a:t>
            </a:r>
            <a:r>
              <a:rPr lang="es-MX" sz="2400" b="1" dirty="0">
                <a:latin typeface="Arial Black" panose="020B0A04020102020204" pitchFamily="34" charset="0"/>
              </a:rPr>
              <a:t>Es importante recordar que la división en la iglesia es algo que desagrada profundamente a Dios.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permitimos que la discordia y la división se instalen entre nosotros, estamos en desacuerdo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su deseo de unidad y amor fraternal.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64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517382"/>
            <a:ext cx="9144001" cy="70788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#259 “MI ESPÍRITU, ALMA Y CUERPO”,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#261 “SALVADOR A TI ME RINDO”.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2" y="7370"/>
            <a:ext cx="9144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268"/>
            <a:ext cx="9144000" cy="56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699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Palabra de Dios, en 1 Corintios 1:10 (Nueva Versión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Internacional), leemos: Os ruego, hermanos, en el nombre de nuestro Señor Jesucristo, que todos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viváis en armonía y que no haya divisiones entre vosotros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sino que os mantengáis unidos en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mismo pensar y en un mismo propósito.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76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029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misioneros mundiales de la fe, recordemos que somos </a:t>
            </a:r>
            <a:r>
              <a:rPr lang="es-MX" sz="2400" b="1" dirty="0" smtClean="0">
                <a:latin typeface="Arial Black" panose="020B0A04020102020204" pitchFamily="34" charset="0"/>
              </a:rPr>
              <a:t>llamados </a:t>
            </a:r>
            <a:r>
              <a:rPr lang="es-MX" sz="2400" b="1" dirty="0">
                <a:latin typeface="Arial Black" panose="020B0A04020102020204" pitchFamily="34" charset="0"/>
              </a:rPr>
              <a:t>a ser un ejemplo de unidad y amor en Cristo, compartiendo el mensaje de esperanza en un </a:t>
            </a:r>
            <a:r>
              <a:rPr lang="es-MX" sz="2400" b="1" dirty="0" smtClean="0">
                <a:latin typeface="Arial Black" panose="020B0A04020102020204" pitchFamily="34" charset="0"/>
              </a:rPr>
              <a:t>mundo </a:t>
            </a:r>
            <a:r>
              <a:rPr lang="es-MX" sz="2400" b="1" dirty="0">
                <a:latin typeface="Arial Black" panose="020B0A04020102020204" pitchFamily="34" charset="0"/>
              </a:rPr>
              <a:t>que a menudo está dividido.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3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51805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30"/>
            <a:ext cx="1645920" cy="19421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9"/>
            <a:ext cx="1645920" cy="19421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65895" y="2869810"/>
            <a:ext cx="402336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COSTA RICA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2031" y="1702191"/>
            <a:ext cx="4168577" cy="132343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0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"Los beneficios de la unidad en la iglesia son abundantes y provienen directamente de la mano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Dios. Cuando estamos unidos en amor y armonía, Dios derrama su gracia y bendiciones sobre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nosotros.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3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622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Salmo 133:1 (Reina-Valera 1960), leemos: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'¡</a:t>
            </a:r>
            <a:r>
              <a:rPr lang="es-MX" sz="2000" b="1" dirty="0">
                <a:latin typeface="Arial Black" panose="020B0A04020102020204" pitchFamily="34" charset="0"/>
              </a:rPr>
              <a:t>Mirad cuán bueno y cuán delicioso 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habitar los hermanos juntos en armonía!' Cuando vivimos en unidad, experimentamos la presencia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favor de Dios en nuestra comunidad de fe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0"/>
            <a:ext cx="5953125" cy="512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84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Sus bendiciones fluyen como un aceite precioso sobre </a:t>
            </a:r>
            <a:r>
              <a:rPr lang="es-MX" sz="2400" b="1" dirty="0" smtClean="0">
                <a:latin typeface="Arial Black" panose="020B0A04020102020204" pitchFamily="34" charset="0"/>
              </a:rPr>
              <a:t>nuestras </a:t>
            </a:r>
            <a:r>
              <a:rPr lang="es-MX" sz="2400" b="1" dirty="0">
                <a:latin typeface="Arial Black" panose="020B0A04020102020204" pitchFamily="34" charset="0"/>
              </a:rPr>
              <a:t>vidas, fortaleciéndonos en la fe y permitiéndonos ser testigos efectivos de su maravilloso </a:t>
            </a:r>
            <a:r>
              <a:rPr lang="es-MX" sz="2400" b="1" dirty="0" smtClean="0">
                <a:latin typeface="Arial Black" panose="020B0A04020102020204" pitchFamily="34" charset="0"/>
              </a:rPr>
              <a:t>amor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51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7886"/>
            <a:ext cx="9144000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3999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348"/>
            <a:ext cx="4968671" cy="62306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83170" y="646330"/>
            <a:ext cx="4160830" cy="317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JUZGADO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Y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CRUCIFICADO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12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69" y="3816428"/>
            <a:ext cx="4160831" cy="30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#455 “MI MANO TEN”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157" y="1104314"/>
            <a:ext cx="5753686" cy="575368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04314"/>
            <a:ext cx="1695157" cy="57536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48843" y="1104314"/>
            <a:ext cx="1695157" cy="57536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327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127220"/>
            <a:ext cx="9144793" cy="675249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501888"/>
            <a:ext cx="9144396" cy="224676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"Unidos para la Morada del Espíritu"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Queridos hermanos y hermanas, les damos una cálida bienvenida a nuestra Escuela Sabática bajo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lema "Cerca de la Iglesia: Creciendo en la Fe y la Comunión". Hoy recordamos que nuestra iglesia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un faro de unidad en un mundo dividido. Somos una familia de fe, y cada uno de ustedes es esencial.</a:t>
            </a:r>
          </a:p>
        </p:txBody>
      </p:sp>
    </p:spTree>
    <p:extLst>
      <p:ext uri="{BB962C8B-B14F-4D97-AF65-F5344CB8AC3E}">
        <p14:creationId xmlns:p14="http://schemas.microsoft.com/office/powerpoint/2010/main" val="30881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latin typeface="Arial Black" panose="020B0A04020102020204" pitchFamily="34" charset="0"/>
              </a:rPr>
              <a:t>ORACIÓN FINAL</a:t>
            </a:r>
            <a:endParaRPr lang="es-MX" sz="3200" b="1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223" y="584774"/>
            <a:ext cx="4221554" cy="633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682778" y="584774"/>
            <a:ext cx="2461222" cy="62732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584774"/>
            <a:ext cx="2461221" cy="63385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56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77" y="0"/>
            <a:ext cx="633046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533377" cy="70173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863840" y="0"/>
            <a:ext cx="128016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51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1 CORINTIOS 12:12-13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0" y="923329"/>
            <a:ext cx="9101797" cy="593467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1100" y="1446549"/>
            <a:ext cx="3608365" cy="50167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 "Porque, así como el cuerpo es uno, y tiene muchos miembros,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 pero todos los miembros del cuerpo, siendo muchos, son un solo cuerpo, así también Cristo. Porque por un solo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Espíritu fuimos todos bautizados en un cuerpo, sean judíos o griegos, sean esclavos o libres; y a todos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se nos dio a beber de un mismo Espíritu."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629465" y="4867420"/>
            <a:ext cx="1997612" cy="13504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1101" y="923329"/>
            <a:ext cx="203278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0" y="6463306"/>
            <a:ext cx="1885069" cy="39469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165101" y="923329"/>
            <a:ext cx="1842868" cy="59346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96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026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"Hoy nos reunimos con el corazón unido, reconociendo que nuestra unidad es esencial para la obra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Espíritu Santo en nuestra iglesia. Ahora, les invitamos a unirnos en oración, para que juntos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podamos fortalecer nuestra fe y comunión."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135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</a:t>
            </a:r>
            <a:r>
              <a:rPr lang="es-MX" sz="2000" b="1" dirty="0">
                <a:latin typeface="Arial Black" panose="020B0A04020102020204" pitchFamily="34" charset="0"/>
              </a:rPr>
              <a:t>uno de nosotros es como un pétalo en el hermoso jardín de la iglesia. Juntos formamos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hermosa flor que adorna el paisaje espiritual. Pero, al igual que cada pétalo es esencial para la belleza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flor, cada miembro de la iglesia es esencial para la unidad y el crecimiento de la comunidad de </a:t>
            </a:r>
            <a:r>
              <a:rPr lang="es-MX" sz="2000" b="1" dirty="0" smtClean="0">
                <a:latin typeface="Arial Black" panose="020B0A04020102020204" pitchFamily="34" charset="0"/>
              </a:rPr>
              <a:t>fe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50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La iglesia no es solo un edificio o un lugar de reunión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 un cuerpo de creyentes que caminan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juntos hacia la comunión con Dios. La iglesia es un lugar donde encontramos fortaleza en tiempos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debilidad, consuelo en momentos de aflicción y apoyo en nuestras luchas diarias. Pero también es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lugar donde podemos ser ese apoyo para nuestros hermanos y hermanas en la fe.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1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5495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menudo, hablamos de acercarnos a Dios, y eso es fundamental. Pero hoy queremos recordar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debemos acercarnos unos a otros. Al estar cerca de la iglesia, nos acercamos a la comunidad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creyentes que comparten nuestra fe y valores. Al hacerlo, fortalecemos nuestra fe y construimos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comunión que nos une más cerca de Jesús.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702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que, hermanos y hermanas, les invitamos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embarcarse en este viaje con nosotros hoy</a:t>
            </a:r>
            <a:r>
              <a:rPr lang="es-MX" sz="2000" b="1" dirty="0" smtClean="0">
                <a:latin typeface="Arial Black" panose="020B0A04020102020204" pitchFamily="34" charset="0"/>
              </a:rPr>
              <a:t>.  </a:t>
            </a:r>
            <a:r>
              <a:rPr lang="es-MX" sz="2000" b="1" dirty="0">
                <a:latin typeface="Arial Black" panose="020B0A04020102020204" pitchFamily="34" charset="0"/>
              </a:rPr>
              <a:t>Abramos nuestros corazones y mentes para comprender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mejor el valor de estar cerca de la iglesia, de crecer en la fe y la comunión. Juntos, construiremos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lazo más fuerte con Jesús y unos con otros.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1082</Words>
  <Application>Microsoft Office PowerPoint</Application>
  <PresentationFormat>Presentación en pantalla (4:3)</PresentationFormat>
  <Paragraphs>121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34</cp:revision>
  <dcterms:created xsi:type="dcterms:W3CDTF">2024-09-16T21:45:39Z</dcterms:created>
  <dcterms:modified xsi:type="dcterms:W3CDTF">2024-09-17T00:51:32Z</dcterms:modified>
</cp:coreProperties>
</file>