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93" r:id="rId4"/>
    <p:sldId id="270" r:id="rId5"/>
    <p:sldId id="258" r:id="rId6"/>
    <p:sldId id="257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81" r:id="rId34"/>
    <p:sldId id="282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431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384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90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148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690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80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988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563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724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015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71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A9397-8626-493A-8DF6-FA380104B4D4}" type="datetimeFigureOut">
              <a:rPr lang="es-MX" smtClean="0"/>
              <a:t>10/09/2024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0A10A-946B-486E-AF44-F652FC5397D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142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“El impacto transformador de los clubes juveniles en la IASD”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5866228"/>
            <a:ext cx="1180680" cy="99177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42868" y="5866228"/>
            <a:ext cx="8510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4107"/>
            <a:ext cx="9144000" cy="47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3886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En esta oportunidad, reflexionaremos en un aspecto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vital de nuestra iglesia, que en estos momentos está moldeando el presente y el futuro de nuestra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comunidad de creyentes a nivel mundial. Nos referimos a los clubes juveniles: Aventureros,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Conquistadores, Guías Mayores y Líderes Juveniles.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237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espacios no solo son grupos, sino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semilleros de líderes y corazones apasionados por Cristo. Cada actividad, cada enseñanza y cada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aventura en estos clubes, son testimonios vivos del impacto transformador que tienen en la vida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jóvenes. Aquí, encuentran no solo habilidades prácticas, sino valores fundamentales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arraigados en la Palabra de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5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7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8999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Asimismo, hoy reconocemos a los líderes y voluntarios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generosamente dedican su tiempo y energía para guiar a nuestros jóvenes en este camino. Que este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programa nos inspire a todos a valorar y apoyar de manera continua estos clubes juveniles, ya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estos cumplen la noble función de forjar no solo el presente, sino también el futuro de nuestra iglesia.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-464233"/>
            <a:ext cx="6344528" cy="84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779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cita bíblica bien podría ser aplicada para los clubes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juveniles de la Iglesia por varias razones. Una de ellas es los jóvenes que participan en los clubes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tienen la oportunidad de ser ejemplos positivos para otros creyentes, tanto jóvenes como adultos.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través </a:t>
            </a:r>
            <a:r>
              <a:rPr lang="es-MX" sz="2000" b="1" dirty="0">
                <a:latin typeface="Arial Black" panose="020B0A04020102020204" pitchFamily="34" charset="0"/>
              </a:rPr>
              <a:t>de su participación activa y su conducta en el club, pueden mostrar un modelo de vida cristiana.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misma forma, los clubes fomentan el amor y la compasión hacia los demás, así como el espíritu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servicio y ayuda a la comunidad. A través de proyectos de servicio y actividades solidarias, 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jóvenes aprenden a amar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a servir como Jesús lo hizo.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CARACTERÍSTICAS  DEL DISCIPULADO EN PAREJAS MISIONERAS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47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890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dice que los tres agentes educadores para el ser humano son la familia la escuela y la iglesia. Pues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bien, todos los clubes de la Iglesia Adventista, fomentan la educación cristiana de diversas maneras.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Primero que nada, el estudio de la Biblia es clave en las reuniones de los clubes, pues se busca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proporcionar a las jóvenes oportunidades de aprender las enseñanzas que se encuentran en la Palabra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28" y="0"/>
            <a:ext cx="3814396" cy="41589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566327" cy="41589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380724" y="0"/>
            <a:ext cx="2763276" cy="41589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980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244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jóvenes exploran las Escrituras, comprenden los principios cristianos y aplican lo </a:t>
            </a:r>
            <a:r>
              <a:rPr lang="es-MX" sz="2000" b="1" dirty="0" smtClean="0">
                <a:latin typeface="Arial Black" panose="020B0A04020102020204" pitchFamily="34" charset="0"/>
              </a:rPr>
              <a:t>aprendido </a:t>
            </a:r>
            <a:r>
              <a:rPr lang="es-MX" sz="2000" b="1" dirty="0">
                <a:latin typeface="Arial Black" panose="020B0A04020102020204" pitchFamily="34" charset="0"/>
              </a:rPr>
              <a:t>en sus vidas diarias. También, los clubes inculcan valores fundamentales del cristianismo,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la honestidad, la bondad, el amor al prójimo y la integridad.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Los jóvenes aprenden a vivir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acuerdo con estos principios y esto se ve reflejado en su relación con Dios y con los demás.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</a:t>
            </a:r>
            <a:r>
              <a:rPr lang="es-MX" sz="2400" b="1" dirty="0">
                <a:latin typeface="Arial Black" panose="020B0A04020102020204" pitchFamily="34" charset="0"/>
              </a:rPr>
              <a:t>así </a:t>
            </a:r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los clubes de nuestra iglesia cumplen su función.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0"/>
            <a:ext cx="5541792" cy="49190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1885950" cy="5092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27742" y="0"/>
            <a:ext cx="1716258" cy="49190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00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#610 “ESCUCHAMOS TU LLAMADA”,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#516 “FIRMES Y ADELANTE”.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8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437"/>
            <a:ext cx="9144000" cy="84124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707885"/>
            <a:ext cx="1702190" cy="1711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4"/>
            <a:ext cx="1702191" cy="171175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965895" y="2799471"/>
            <a:ext cx="4178105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COSTA RICA</a:t>
            </a:r>
            <a:endParaRPr lang="es-MX" sz="44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miembros que pertenecen a los diferentes clubes juveniles de la Iglesia, saben que lo que menos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hay es tiempo para la pasividad. Al contrario, l</a:t>
            </a:r>
            <a:r>
              <a:rPr lang="es-MX" sz="2400" b="1" dirty="0" smtClean="0">
                <a:latin typeface="Arial Black" panose="020B0A04020102020204" pitchFamily="34" charset="0"/>
              </a:rPr>
              <a:t>os </a:t>
            </a:r>
            <a:r>
              <a:rPr lang="es-MX" sz="2400" b="1" dirty="0">
                <a:latin typeface="Arial Black" panose="020B0A04020102020204" pitchFamily="34" charset="0"/>
              </a:rPr>
              <a:t>clubes de la iglesia, fomentan el liderazgo de varias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maneras. ¿Cómo lo hacen?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04"/>
            <a:ext cx="9144000" cy="49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2154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Bueno, en los clubes, los jóvenes tienen la oportunidad de asumir roles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específicos, como líderes de grupo, secretarios, tesoreros, etc. Esto les brinda experiencia práctica en </a:t>
            </a: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toma de decisiones y la gestión de responsabilidades.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644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Asimismo, desarrollan planificación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ejecución de actividades. Los clubes requieren planificación y coordinación para llevar a cabo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actividades como campamentos, proyectos de servicio y eventos. Es así como los jóvenes aprenden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trabajar en equipo, establecer objetivos y tomar decisiones colectivas, esto les brinda la oportunidad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desarrollar habilidades de resolución de problemas.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6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55211" y="117693"/>
            <a:ext cx="298235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misma forma, los clubes enfatizan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importancia de liderar con integridad, amor al prójimo y servicio desinteresado. De esta forma, 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jóvenes aprenden a aplicar estos valores en su papel como líderes.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4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8302" y="1378633"/>
            <a:ext cx="4168577" cy="132343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6579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</a:t>
            </a:r>
            <a:r>
              <a:rPr lang="es-MX" sz="2400" b="1" dirty="0">
                <a:latin typeface="Arial Black" panose="020B0A04020102020204" pitchFamily="34" charset="0"/>
              </a:rPr>
              <a:t>clubes de la iglesia también ayudan a la comunidad de varias maneras. Los jóvenes se organizan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participan en proyectos de servicio que benefician a la comunidad local. Pueden incluir actividades </a:t>
            </a:r>
            <a:r>
              <a:rPr lang="es-MX" sz="2400" b="1" dirty="0" smtClean="0">
                <a:latin typeface="Arial Black" panose="020B0A04020102020204" pitchFamily="34" charset="0"/>
              </a:rPr>
              <a:t>como </a:t>
            </a:r>
            <a:r>
              <a:rPr lang="es-MX" sz="2400" b="1" dirty="0">
                <a:latin typeface="Arial Black" panose="020B0A04020102020204" pitchFamily="34" charset="0"/>
              </a:rPr>
              <a:t>limpiezas, jornadas de salud, donación de alimentos y visitas a hogares de ancianos.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98932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Constantemente, enseñan y promueven valores como la honestidad, el respeto y la responsabilidad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que </a:t>
            </a:r>
            <a:r>
              <a:rPr lang="es-MX" sz="2000" b="1" dirty="0">
                <a:latin typeface="Arial Black" panose="020B0A04020102020204" pitchFamily="34" charset="0"/>
              </a:rPr>
              <a:t>son fundamentales para una comunidad armoniosa y saludable. Asimismo, cuidan del entorno,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participan en actividades de limpieza y embellecimiento de áreas locales, lo que contribuye 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mejora del entorno y al bienestar de la comunidad, todo para ser amigo de Dios y de la humanidad.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56407" cy="4146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06" y="0"/>
            <a:ext cx="4487594" cy="41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84542" y="724212"/>
            <a:ext cx="44594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Aunque es parte de, los clubes no solo son reuniones sociales, tienen una clara misión que declaran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su Blanco, el mensaje del evangelio a todo el mundo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clubes contribuyen a la predicación del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evangelio de varias maneras, como a través de la formación de discípulos ya brindan un ambiente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donde los jóvenes pueden crecer espiritualmente,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profundizar </a:t>
            </a:r>
            <a:r>
              <a:rPr lang="es-MX" sz="2000" b="1" dirty="0">
                <a:latin typeface="Arial Black" panose="020B0A04020102020204" pitchFamily="34" charset="0"/>
              </a:rPr>
              <a:t>su comprensión de la fe y desarrollar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relación más cercana con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542" cy="6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20507"/>
            <a:ext cx="3771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Esto los prepara para ser discípulos activos y comprometidos </a:t>
            </a:r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misión de compartir el evangelio. Asimismo, los clubes pueden organizar eventos y actividades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evangelísticas</a:t>
            </a:r>
            <a:r>
              <a:rPr lang="es-MX" sz="2000" b="1" dirty="0">
                <a:latin typeface="Arial Black" panose="020B0A04020102020204" pitchFamily="34" charset="0"/>
              </a:rPr>
              <a:t> destinadas a compartir el mensaje de Cristo con la comunidad local. Estos eventos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pueden incluir programas de salud, ferias de salud, campañas de evangelización y otras actividades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similares.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0"/>
            <a:ext cx="537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3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2" y="461665"/>
            <a:ext cx="6457071" cy="685777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1378632" cy="731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695027" y="0"/>
            <a:ext cx="1448973" cy="6857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8632" y="0"/>
            <a:ext cx="631639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BIENVENIDOS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5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908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Además, a medida que los jóvenes participan en actividades de la iglesia a través de los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clubes, se integran más completamente en la comunidad de creyentes. Esto les permite colaborar en </a:t>
            </a: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predicación y el testimonio del evangelio en el contexto de la iglesia local.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conversamos acerca de la semilla del liderazgo y la fe que se cultiva a través de nuestros clubes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juveniles. Que sigamos apoyando y animando a nuestros jóvenes a crecer en su relación con Dios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servir a otros con amor y dedicación.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1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¡Que el impacto de estos clubes siga transformando vidas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fortaleciendo nuestra iglesia! Gracias a todos los que en algún momento sirvieron en algún área de </a:t>
            </a:r>
            <a:r>
              <a:rPr lang="es-MX" sz="2000" b="1" dirty="0" smtClean="0">
                <a:latin typeface="Arial Black" panose="020B0A04020102020204" pitchFamily="34" charset="0"/>
              </a:rPr>
              <a:t>nuestros </a:t>
            </a:r>
            <a:r>
              <a:rPr lang="es-MX" sz="2000" b="1" dirty="0">
                <a:latin typeface="Arial Black" panose="020B0A04020102020204" pitchFamily="34" charset="0"/>
              </a:rPr>
              <a:t>clubes.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Asimismo</a:t>
            </a:r>
            <a:r>
              <a:rPr lang="es-MX" sz="2000" b="1" dirty="0">
                <a:latin typeface="Arial Black" panose="020B0A04020102020204" pitchFamily="34" charset="0"/>
              </a:rPr>
              <a:t>, felicidades a los que tiempo atrás fueron aspirantes y hoy sirven al Señor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guiar a las nuevas generaciones, Dios bendiga a su iglesia y prospere a cada joven.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REPASO DE LA LECCIÓN # 11</a:t>
            </a:r>
            <a:endParaRPr lang="es-MX" sz="40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968671" cy="61501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8670" y="707885"/>
            <a:ext cx="4175329" cy="30777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dirty="0" smtClean="0"/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APRESADO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Y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JUZGADO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669" y="3785651"/>
            <a:ext cx="4259220" cy="30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7356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2" y="0"/>
            <a:ext cx="565521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44726" y="182880"/>
            <a:ext cx="4275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0"/>
            <a:ext cx="1758461" cy="685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13674" y="0"/>
            <a:ext cx="1730325" cy="685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13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89" y="-1041009"/>
            <a:ext cx="5822428" cy="789900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53488" y="2194559"/>
            <a:ext cx="2574387" cy="4663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-626012"/>
            <a:ext cx="9144000" cy="1688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253488" y="1062111"/>
            <a:ext cx="31089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2904978" y="6358597"/>
            <a:ext cx="314413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354225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882719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1 Timoteo 4: 12 "Ninguno tenga en poco tu juventud, sino sé ejemplo de los creyentes en palabra, </a:t>
            </a:r>
            <a:r>
              <a:rPr lang="es-MX" sz="2800" b="1" dirty="0" smtClean="0">
                <a:latin typeface="Arial Black" panose="020B0A04020102020204" pitchFamily="34" charset="0"/>
              </a:rPr>
              <a:t>conducta</a:t>
            </a:r>
            <a:r>
              <a:rPr lang="es-MX" sz="2800" b="1" dirty="0">
                <a:latin typeface="Arial Black" panose="020B0A04020102020204" pitchFamily="34" charset="0"/>
              </a:rPr>
              <a:t>, amor, espíritu, fe y pureza”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29794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29132" y="4360985"/>
            <a:ext cx="253218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50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3148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Destacar el papel crucial que desempeñan los clubes juveniles de la Iglesia Adventista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Séptimo Día, en el desarrollo espiritual y el liderazgo de los jóvenes en la iglesia. Asimismo,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reconocer el valor de estos clubes como espacios de compañerismo, evangelismo y servicio.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254" y="461664"/>
            <a:ext cx="6607127" cy="40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15455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Mientras </a:t>
            </a:r>
            <a:r>
              <a:rPr lang="es-MX" sz="2000" b="1" dirty="0">
                <a:latin typeface="Arial Black" panose="020B0A04020102020204" pitchFamily="34" charset="0"/>
              </a:rPr>
              <a:t>caminaban, Lutero Warren y Harry </a:t>
            </a:r>
            <a:r>
              <a:rPr lang="es-MX" sz="2000" b="1" dirty="0" err="1">
                <a:latin typeface="Arial Black" panose="020B0A04020102020204" pitchFamily="34" charset="0"/>
              </a:rPr>
              <a:t>Fenner</a:t>
            </a:r>
            <a:r>
              <a:rPr lang="es-MX" sz="2000" b="1" dirty="0">
                <a:latin typeface="Arial Black" panose="020B0A04020102020204" pitchFamily="34" charset="0"/>
              </a:rPr>
              <a:t> a las orillas de las vías del tren, pensaban de qué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forma los jóvenes podían acercarse más a Dios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Luego de detenerse para orar, decidieron crear las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primeras reuniones del club de los chicos cristianos con el propósito de alejar a la juventud de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vicios y comprometerse con el llamado de Dios para la predicación del evangelio.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6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6902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Fue precisamente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ese último propósito con el que se crearon los clubes del Ministerio Juvenil, de la misma forma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creación cumple con funciones como nutrir y guiar a los jóvenes en su crecimiento espiritual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desarrollo como ciudadanos comprometidos con los principios del reino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1015"/>
            <a:ext cx="6766560" cy="43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123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Ofrece </a:t>
            </a:r>
            <a:r>
              <a:rPr lang="es-MX" sz="2400" b="1" dirty="0" smtClean="0">
                <a:latin typeface="Arial Black" panose="020B0A04020102020204" pitchFamily="34" charset="0"/>
              </a:rPr>
              <a:t>oportunidades </a:t>
            </a:r>
            <a:r>
              <a:rPr lang="es-MX" sz="2400" b="1" dirty="0">
                <a:latin typeface="Arial Black" panose="020B0A04020102020204" pitchFamily="34" charset="0"/>
              </a:rPr>
              <a:t>para que los jóvenes desarrollen habilidades de liderazgo, trabajo en equipo y servicio </a:t>
            </a:r>
            <a:r>
              <a:rPr lang="es-MX" sz="2400" b="1" dirty="0" smtClean="0">
                <a:latin typeface="Arial Black" panose="020B0A04020102020204" pitchFamily="34" charset="0"/>
              </a:rPr>
              <a:t>a la </a:t>
            </a:r>
            <a:r>
              <a:rPr lang="es-MX" sz="2400" b="1" dirty="0">
                <a:latin typeface="Arial Black" panose="020B0A04020102020204" pitchFamily="34" charset="0"/>
              </a:rPr>
              <a:t>comunidad. Además, fomenta la comprensión y el aprecio por las creencias y valores adventistas </a:t>
            </a:r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ayudar a los jóvenes a afirmar su identidad como adventistas del séptimo día.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525"/>
            <a:ext cx="8991600" cy="43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2201</TotalTime>
  <Words>1393</Words>
  <Application>Microsoft Office PowerPoint</Application>
  <PresentationFormat>Presentación en pantalla (4:3)</PresentationFormat>
  <Paragraphs>111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47</cp:revision>
  <dcterms:created xsi:type="dcterms:W3CDTF">2024-09-08T16:35:51Z</dcterms:created>
  <dcterms:modified xsi:type="dcterms:W3CDTF">2024-09-11T02:37:35Z</dcterms:modified>
</cp:coreProperties>
</file>