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8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1" r:id="rId27"/>
    <p:sldId id="283" r:id="rId28"/>
    <p:sldId id="284" r:id="rId29"/>
    <p:sldId id="282" r:id="rId30"/>
    <p:sldId id="287" r:id="rId31"/>
    <p:sldId id="288" r:id="rId32"/>
    <p:sldId id="289" r:id="rId33"/>
    <p:sldId id="290" r:id="rId34"/>
    <p:sldId id="285" r:id="rId35"/>
    <p:sldId id="286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993366"/>
    <a:srgbClr val="D60093"/>
    <a:srgbClr val="FF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0ECF-0999-4249-922E-C0F4459DE4A9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4C1B-4519-48A8-93D6-E957123A4D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4261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0ECF-0999-4249-922E-C0F4459DE4A9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4C1B-4519-48A8-93D6-E957123A4D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547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0ECF-0999-4249-922E-C0F4459DE4A9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4C1B-4519-48A8-93D6-E957123A4D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84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0ECF-0999-4249-922E-C0F4459DE4A9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4C1B-4519-48A8-93D6-E957123A4D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54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0ECF-0999-4249-922E-C0F4459DE4A9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4C1B-4519-48A8-93D6-E957123A4D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593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0ECF-0999-4249-922E-C0F4459DE4A9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4C1B-4519-48A8-93D6-E957123A4D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474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0ECF-0999-4249-922E-C0F4459DE4A9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4C1B-4519-48A8-93D6-E957123A4D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500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0ECF-0999-4249-922E-C0F4459DE4A9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4C1B-4519-48A8-93D6-E957123A4D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7912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0ECF-0999-4249-922E-C0F4459DE4A9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4C1B-4519-48A8-93D6-E957123A4D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723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0ECF-0999-4249-922E-C0F4459DE4A9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4C1B-4519-48A8-93D6-E957123A4D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4299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C0ECF-0999-4249-922E-C0F4459DE4A9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4C1B-4519-48A8-93D6-E957123A4D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769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C0ECF-0999-4249-922E-C0F4459DE4A9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B4C1B-4519-48A8-93D6-E957123A4D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725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“JESÚS Y UNA MUJER RESTAURADA”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1" y="5627076"/>
            <a:ext cx="1123113" cy="94341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45920" y="5627076"/>
            <a:ext cx="9791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Más cerca de la comunidad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6440"/>
            <a:ext cx="9144000" cy="44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8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261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 embargo, en esta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ocasión el tema que nos atañe es el maltrato que aquellos hombres propinaron a una mujer; que, si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bien había cometido un pecado reprobable, cuyo castigo era la misma muerte, Jesús estaba ahí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mostrar la forma de tratar a los más débiles.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2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3999" cy="63347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342142" y="523220"/>
            <a:ext cx="801857" cy="646331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097" y="523220"/>
            <a:ext cx="926902" cy="77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4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479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“Jesús se apartó de la excitación y confusión de la ciudad, de las ávidas muchedumbres y de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traicioneros rabinos, para ir a la tranquilidad de los huertos de olivos, donde podía estar solo con Dios.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Pero temprano por la mañana volvió al templo, y al ser rodeado por la gente, se sentó y les enseñó” </a:t>
            </a:r>
            <a:r>
              <a:rPr lang="es-MX" sz="2000" b="1" dirty="0" smtClean="0">
                <a:latin typeface="Arial Black" panose="020B0A04020102020204" pitchFamily="34" charset="0"/>
              </a:rPr>
              <a:t>DTG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2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“El Señor lo ha visto, y le ha disgustado ver que no hay justicia alguna. Lo ha visto, y le ha asombrado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ver que no hay nadie que intervenga. Por eso su propio brazo vendrá a salvarlos; su propia justicia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sostendrá” Isaías 59:15-16 NVI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2136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0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954458" y="920622"/>
            <a:ext cx="418954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“Pronto fue interrumpido.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 </a:t>
            </a:r>
            <a:r>
              <a:rPr lang="es-MX" sz="2000" b="1" dirty="0">
                <a:latin typeface="Arial Black" panose="020B0A04020102020204" pitchFamily="34" charset="0"/>
              </a:rPr>
              <a:t>grupo de fariseos y escribas se acercó a él, arrastrando a una mujer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aterrorizada, a quien, con voces duras y ávidas, acusaron de haber violado el séptimo mandamiento.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Habiéndola empujado hasta la presencia de Jesús, le dijeron, con hipócrita manifestación de respeto: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“En la ley Moisés nos mandó apedrear a las tales</a:t>
            </a:r>
            <a:r>
              <a:rPr lang="es-MX" sz="2000" b="1" dirty="0" smtClean="0"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tú pues, ¿qué dices?”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DTG </a:t>
            </a:r>
            <a:r>
              <a:rPr lang="es-MX" sz="2000" b="1" dirty="0">
                <a:latin typeface="Arial Black" panose="020B0A04020102020204" pitchFamily="34" charset="0"/>
              </a:rPr>
              <a:t>425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954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“Jesús miró un momento la escena: la temblorosa víctima avergonzada, los dignatarios de rostro duro,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 rastros de compasión humana. Su espíritu de pureza inmaculada sentía repugnancia por este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espectáculo. Bien sabía él con qué propósito se le había traído este caso. Leía el corazón, y conocía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carácter y la vida de cada uno de los que estaban en su presencia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7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702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Aquellos hombres que se daban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guardianes de la justicia habían inducido ellos mismos a su víctima al pecado, a fin de poder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entrampar a Jesús. No dando señal de haber oído la pregunta, se agachó y fijos los ojos en el suelo,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empezó a escribir en el polvo” DTG 425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6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EVANGELISMO ES EL CORAZÓN DE LA MISIÓN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32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3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188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cabe duda que los fariseos tenían puesta su vista en entrampar a Jesús y usaron todos los medios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posibles para hacerlo. Ese día dieron a conocer la maldad de su corazón, y con toda su furia usaron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mujer adúltera para conseguir su objetivo. Propiciaron frente a Jesús una escena de franca violencia,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humillación y vergüenza.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0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3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0614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 embargo, Jesús mira con detenimiento lo que estaba sucediendo. Él </a:t>
            </a:r>
            <a:r>
              <a:rPr lang="es-MX" sz="2000" b="1" dirty="0" smtClean="0">
                <a:latin typeface="Arial Black" panose="020B0A04020102020204" pitchFamily="34" charset="0"/>
              </a:rPr>
              <a:t>veía </a:t>
            </a:r>
            <a:r>
              <a:rPr lang="es-MX" sz="2000" b="1" dirty="0">
                <a:latin typeface="Arial Black" panose="020B0A04020102020204" pitchFamily="34" charset="0"/>
              </a:rPr>
              <a:t>más allá de cada acción, insulto, juicio y amenaza. Jesús vino para mostrarnos la forma correcta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actuar. Vino para mostrar a las personas que sufren maltrato, que hay un nuevo horizonte para </a:t>
            </a:r>
            <a:r>
              <a:rPr lang="es-MX" sz="2000" b="1" dirty="0" smtClean="0">
                <a:latin typeface="Arial Black" panose="020B0A04020102020204" pitchFamily="34" charset="0"/>
              </a:rPr>
              <a:t>ella.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9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6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7721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#2 “DA GLORIA AL SEÑOR”, #4 “ALABANZAS SIN CESAR”.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830"/>
            <a:ext cx="9144000" cy="587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87901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“Impacientes por su dilación y su aparente indiferencia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los acusadores se acercaron,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imponer el asunto a su atención. Pero cuando sus ojos, siguiendo los de Jesús, cayeron sobre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pavimento a sus pies, cambió la expresión de su rostro.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Allí</a:t>
            </a:r>
            <a:r>
              <a:rPr lang="es-MX" sz="2000" b="1" dirty="0">
                <a:latin typeface="Arial Black" panose="020B0A04020102020204" pitchFamily="34" charset="0"/>
              </a:rPr>
              <a:t>, trazados delante de ellos, estaban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secretos culpables de su propia vida. El pueblo, que miraba,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vio </a:t>
            </a:r>
            <a:r>
              <a:rPr lang="es-MX" sz="2000" b="1" dirty="0">
                <a:latin typeface="Arial Black" panose="020B0A04020102020204" pitchFamily="34" charset="0"/>
              </a:rPr>
              <a:t>el cambio repentino de expresión,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se </a:t>
            </a:r>
            <a:r>
              <a:rPr lang="es-MX" sz="2000" b="1" dirty="0">
                <a:latin typeface="Arial Black" panose="020B0A04020102020204" pitchFamily="34" charset="0"/>
              </a:rPr>
              <a:t>adelantó para descubrir lo que ellos estaban mirando con tanto asombro y vergüenza.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2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213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Levantándose entonces, y fijando sus ojos en los ancianos maquinadores, Jesús dijo: “El que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vosotros esté sin pecado, sea el primero en arrojar la piedra contra ella”. Y volviéndose a agachar,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continuó escribiendo en el suelo”. DTG 425.5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213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relato, Jesús expuso de una manera muy ingeniosa y fina las verdaderas acciones de los </a:t>
            </a:r>
            <a:r>
              <a:rPr lang="es-MX" sz="2000" b="1" dirty="0" smtClean="0">
                <a:latin typeface="Arial Black" panose="020B0A04020102020204" pitchFamily="34" charset="0"/>
              </a:rPr>
              <a:t>acusadores</a:t>
            </a:r>
            <a:r>
              <a:rPr lang="es-MX" sz="2000" b="1" dirty="0">
                <a:latin typeface="Arial Black" panose="020B0A04020102020204" pitchFamily="34" charset="0"/>
              </a:rPr>
              <a:t>. Les mostró a ellos mismos su verdadera condición. A través del informe secretarial </a:t>
            </a:r>
            <a:r>
              <a:rPr lang="es-MX" sz="2000" b="1" dirty="0" smtClean="0">
                <a:latin typeface="Arial Black" panose="020B0A04020102020204" pitchFamily="34" charset="0"/>
              </a:rPr>
              <a:t>también </a:t>
            </a:r>
            <a:r>
              <a:rPr lang="es-MX" sz="2000" b="1" dirty="0">
                <a:latin typeface="Arial Black" panose="020B0A04020102020204" pitchFamily="34" charset="0"/>
              </a:rPr>
              <a:t>podemos tomar conciencia de nuestro estado espiritual.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0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0167" y="1828800"/>
            <a:ext cx="4168577" cy="13234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26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024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“No había puesto de lado la ley dada por Moisés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ni había usurpado la autoridad de Roma.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acusadores habían sido derrotados. Uno tras otro, con la cabeza y los ojos bajos, se fueron </a:t>
            </a:r>
            <a:r>
              <a:rPr lang="es-MX" sz="2000" b="1" dirty="0" smtClean="0">
                <a:latin typeface="Arial Black" panose="020B0A04020102020204" pitchFamily="34" charset="0"/>
              </a:rPr>
              <a:t>furtivamente</a:t>
            </a:r>
            <a:r>
              <a:rPr lang="es-MX" sz="2000" b="1" dirty="0">
                <a:latin typeface="Arial Black" panose="020B0A04020102020204" pitchFamily="34" charset="0"/>
              </a:rPr>
              <a:t>, dejando a su víctima con el compasivo Salvador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5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se enderezó y mirando a la mujer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dijo: “Mujer, ¿dónde están los que te acusaban?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</a:t>
            </a:r>
            <a:r>
              <a:rPr lang="es-MX" sz="2000" b="1" dirty="0">
                <a:latin typeface="Arial Black" panose="020B0A04020102020204" pitchFamily="34" charset="0"/>
              </a:rPr>
              <a:t>Ninguno te ha condenado? Y ella dijo: Señor,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ninguno. Entonces Jesús le dijo: Ni yo te condeno: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vete</a:t>
            </a:r>
            <a:r>
              <a:rPr lang="es-MX" sz="2000" b="1" dirty="0">
                <a:latin typeface="Arial Black" panose="020B0A04020102020204" pitchFamily="34" charset="0"/>
              </a:rPr>
              <a:t>, y no peques más”. Su corazón se enterneció,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se arrojó a los pies de Jesús, expresando con sollozos su amor agradecido, confesando sus pecados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amargas lágrimas.” DTG.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2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CANTO “BASTA DE SILENCIO”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CANTO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587311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474720" y="1209822"/>
            <a:ext cx="268692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567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Jesús liberó a la mujer de la violencia de aquellos hombres, su vida fue transformada.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Jesús le </a:t>
            </a:r>
            <a:r>
              <a:rPr lang="es-MX" sz="2000" b="1" dirty="0">
                <a:latin typeface="Arial Black" panose="020B0A04020102020204" pitchFamily="34" charset="0"/>
              </a:rPr>
              <a:t>dio la oportunidad de empezar una nueva vida.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Una </a:t>
            </a:r>
            <a:r>
              <a:rPr lang="es-MX" sz="2000" b="1" dirty="0">
                <a:latin typeface="Arial Black" panose="020B0A04020102020204" pitchFamily="34" charset="0"/>
              </a:rPr>
              <a:t>vida digna, sin maltrato. Jesús puso en ella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valor, estima propia. Ella se convirtió en una nueva persona, seguidora fiel del Señor que llevó a otros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conocimiento del Salvador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6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4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106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relato misionero esta mañana nos presenta como hay personas en diferentes lugares del mundo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necesitadas de conocer a Dios y cómo han sido alcanzadas. Siguen existiendo personas que comparten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 que el Señor ha hecho con ellas y por ese medio llevan a otros al conocimiento del Salvador.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7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5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17679" cy="62116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646330"/>
            <a:ext cx="1698171" cy="19952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23" y="646330"/>
            <a:ext cx="1724494" cy="199527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49371" y="2859314"/>
            <a:ext cx="4049485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COLOMBIA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78388" cy="6858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50307" y="4135902"/>
            <a:ext cx="4277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NUESTRA IGLESIA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ADVENTISTA DEL 7° DÍA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193366" y="5712394"/>
            <a:ext cx="3074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ESCUELA SABÁTICA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73" y="84498"/>
            <a:ext cx="28575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372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fue enviado a este mundo para traer buenas nuevas, para sanar a los corazones heridos,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liberar a los cautivos, según leemos en Isaías 61.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También </a:t>
            </a:r>
            <a:r>
              <a:rPr lang="es-MX" sz="2000" b="1" dirty="0">
                <a:latin typeface="Arial Black" panose="020B0A04020102020204" pitchFamily="34" charset="0"/>
              </a:rPr>
              <a:t>leemos en nuestra lectura bíblica, Isaías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59:15 y 16 que el Señor se disgusta con la injusticia,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le asombra la actitud de indiferencia. Y es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violencia puede ser por acción y por omisión.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41308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276578" y="3981157"/>
            <a:ext cx="34043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8296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440677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Cristo mismo intervino para detener el maltrato perpetrado a la mujer adúltera. “Esto fue para ella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principio de una nueva vida, una vida de pureza y paz, consagrada al servicio de Dios. Al levantar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 alma caída, Jesús hizo un milagro mayor que al sanar la más grave enfermedad física.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Curó </a:t>
            </a:r>
            <a:r>
              <a:rPr lang="es-MX" sz="2000" b="1" dirty="0">
                <a:latin typeface="Arial Black" panose="020B0A04020102020204" pitchFamily="34" charset="0"/>
              </a:rPr>
              <a:t>la </a:t>
            </a:r>
            <a:r>
              <a:rPr lang="es-MX" sz="2000" b="1" dirty="0" smtClean="0">
                <a:latin typeface="Arial Black" panose="020B0A04020102020204" pitchFamily="34" charset="0"/>
              </a:rPr>
              <a:t>enfermedad </a:t>
            </a:r>
            <a:r>
              <a:rPr lang="es-MX" sz="2000" b="1" dirty="0">
                <a:latin typeface="Arial Black" panose="020B0A04020102020204" pitchFamily="34" charset="0"/>
              </a:rPr>
              <a:t>espiritual que es para muerte eterna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Esa mujer penitente llegó a ser uno de sus discípulos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fervientes. Con amor y devoción abnegados, retribuyó su misericordia perdonadora.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4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3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584874" y="305068"/>
            <a:ext cx="355912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su acto </a:t>
            </a:r>
            <a:r>
              <a:rPr lang="es-MX" sz="2000" b="1" dirty="0" smtClean="0">
                <a:latin typeface="Arial Black" panose="020B0A04020102020204" pitchFamily="34" charset="0"/>
              </a:rPr>
              <a:t>de </a:t>
            </a:r>
            <a:r>
              <a:rPr lang="es-MX" sz="2000" b="1" dirty="0">
                <a:latin typeface="Arial Black" panose="020B0A04020102020204" pitchFamily="34" charset="0"/>
              </a:rPr>
              <a:t>perdonar a esta mujer y estimularla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</a:t>
            </a:r>
            <a:r>
              <a:rPr lang="es-MX" sz="2000" b="1" dirty="0">
                <a:latin typeface="Arial Black" panose="020B0A04020102020204" pitchFamily="34" charset="0"/>
              </a:rPr>
              <a:t>vivir una vida mejor,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</a:t>
            </a:r>
            <a:r>
              <a:rPr lang="es-MX" sz="2000" b="1" dirty="0">
                <a:latin typeface="Arial Black" panose="020B0A04020102020204" pitchFamily="34" charset="0"/>
              </a:rPr>
              <a:t>carácter de Jesús resplandece con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belleza de la justicia perfecta. Aunque no toleró el pecado ni redujo el sentido de la culpabilidad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no </a:t>
            </a:r>
            <a:r>
              <a:rPr lang="es-MX" sz="2000" b="1" dirty="0" smtClean="0">
                <a:latin typeface="Arial Black" panose="020B0A04020102020204" pitchFamily="34" charset="0"/>
              </a:rPr>
              <a:t>trató </a:t>
            </a:r>
            <a:r>
              <a:rPr lang="es-MX" sz="2000" b="1" dirty="0">
                <a:latin typeface="Arial Black" panose="020B0A04020102020204" pitchFamily="34" charset="0"/>
              </a:rPr>
              <a:t>de condenar sino de salvar. El mundo tenía para esta mujer pecadora solamente desprecio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escarnio; pero Jesús le dirigió palabras de consuelo y esperanza” DTG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84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4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135" y="4126415"/>
            <a:ext cx="91158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su vida, Jesús nos enseñó la manera correcta de proceder. En todo momento y lugar evitó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violencia y cuidó que nadie fuera maltratado. La violencia en cualquiera de sus formas es reprobada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Dios y lo ve con desagrado. Imitemos a Jesús, porque hemos sido traídos de las tinieblas a su luz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admirable para llevar buenas nuevas, consuelo, esperanza y oportunidad para los que sufren maltrato.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412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2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9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9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4968671" cy="623065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68671" y="646332"/>
            <a:ext cx="4175329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CONTROVERSIAS EN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JERUSALEM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108" y="3094891"/>
            <a:ext cx="4242892" cy="376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2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9270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55 “GRANDE SEÑOR, ES TU MISERICORDIA”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934"/>
            <a:ext cx="9164970" cy="58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2050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FINAL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17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0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277" y="0"/>
            <a:ext cx="5345723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2407" y="2096086"/>
            <a:ext cx="33425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RODILLAS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11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134" y="4808179"/>
            <a:ext cx="91158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año 2001, la Iglesia Adventista del Séptimo Día adoptó en su calendario mundial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</a:t>
            </a:r>
            <a:r>
              <a:rPr lang="es-MX" sz="2000" b="1" dirty="0">
                <a:latin typeface="Arial Black" panose="020B0A04020102020204" pitchFamily="34" charset="0"/>
              </a:rPr>
              <a:t>Día </a:t>
            </a:r>
            <a:r>
              <a:rPr lang="es-MX" sz="2000" b="1" dirty="0" smtClean="0">
                <a:latin typeface="Arial Black" panose="020B0A04020102020204" pitchFamily="34" charset="0"/>
              </a:rPr>
              <a:t>Internacional </a:t>
            </a:r>
            <a:r>
              <a:rPr lang="es-MX" sz="2000" b="1" dirty="0">
                <a:latin typeface="Arial Black" panose="020B0A04020102020204" pitchFamily="34" charset="0"/>
              </a:rPr>
              <a:t>de Énfasis en la Prevención del Abuso, como una iniciativa que promueve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información y el conocimiento sobre el tema, así como el alto a la violencia. Cada año se aborda una </a:t>
            </a:r>
            <a:r>
              <a:rPr lang="es-MX" sz="2000" b="1" dirty="0" smtClean="0">
                <a:latin typeface="Arial Black" panose="020B0A04020102020204" pitchFamily="34" charset="0"/>
              </a:rPr>
              <a:t>de </a:t>
            </a:r>
            <a:r>
              <a:rPr lang="es-MX" sz="2000" b="1" dirty="0">
                <a:latin typeface="Arial Black" panose="020B0A04020102020204" pitchFamily="34" charset="0"/>
              </a:rPr>
              <a:t>las formas de abuso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14066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285"/>
            <a:ext cx="9144000" cy="416132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12609" y="3727938"/>
            <a:ext cx="4318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522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A través del Ministerio de la Mujer se enfatiza especialmente el abuso contra las mujeres y los niños,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así como la prevención en cuanto a convertirse en generadoras de violencia.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Según la Organización Mundial de la Salud (OMS), la violencia contra las mujeres es una experiencia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presente en todo el mundo con serias implicaciones para la salud pública de proporciones epidémicas.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6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consecuencias de esta violación a los derechos humanos traen grandes problemas no solo para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mujer sino también para la familia, la comunidad y el mundo. Esta situación puede llevar a lesiones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físicas con consecuencias serias para la salud, que pueden llevar a una discapacidad para toda la vida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 aun la </a:t>
            </a:r>
            <a:r>
              <a:rPr lang="es-MX" sz="2000" b="1" dirty="0" smtClean="0">
                <a:latin typeface="Arial Black" panose="020B0A04020102020204" pitchFamily="34" charset="0"/>
              </a:rPr>
              <a:t>muerte.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9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2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9448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violencia contra las mujeres ha existido desde tiempos antiguos. Las costumbres, tradiciones 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culturas, muchas veces de manera sutil, abren la puerta a conductas violentas. Sin embargo, Jesús,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proceder nos mostró la forma de actuar ante tales conductas.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5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38307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Ésta mañana recordemos la historia de aquella mujer que fue hallada en adulterio; siguiendo el relato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del libro “Deseado de Todas las Gentes”, y registrado en el evangelio de Juan, capítulo 8:1-11.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Este acontecimiento </a:t>
            </a:r>
            <a:r>
              <a:rPr lang="es-MX" sz="2000" b="1" dirty="0">
                <a:latin typeface="Arial Black" panose="020B0A04020102020204" pitchFamily="34" charset="0"/>
              </a:rPr>
              <a:t>relata como los escribas y fariseos estaban tratando de entrampar a Jesús para acusarlo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infringir la ley de Moisés o tomarse atribuciones que no le correspondían.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13830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2542" y="2560320"/>
            <a:ext cx="225083" cy="146304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212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2063</TotalTime>
  <Words>1643</Words>
  <Application>Microsoft Office PowerPoint</Application>
  <PresentationFormat>Presentación en pantalla (4:3)</PresentationFormat>
  <Paragraphs>132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29</cp:revision>
  <dcterms:created xsi:type="dcterms:W3CDTF">2024-08-28T00:13:18Z</dcterms:created>
  <dcterms:modified xsi:type="dcterms:W3CDTF">2024-08-29T10:37:00Z</dcterms:modified>
</cp:coreProperties>
</file>