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9" r:id="rId5"/>
    <p:sldId id="26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270" r:id="rId28"/>
    <p:sldId id="285" r:id="rId29"/>
    <p:sldId id="286" r:id="rId30"/>
    <p:sldId id="287" r:id="rId31"/>
    <p:sldId id="288" r:id="rId32"/>
    <p:sldId id="281" r:id="rId33"/>
    <p:sldId id="282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799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149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169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633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717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601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372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08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63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966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021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37F2F-3E69-423F-B0DF-E10545C4B9BD}" type="datetimeFigureOut">
              <a:rPr lang="es-MX" smtClean="0"/>
              <a:t>30/07/2024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C36B-D643-487F-990B-68CA8C59F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51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“LEGADO ETERNO: LA IMPORTANCIA DE DEJAR UN TESTAMENTO PARA LA OBRA DE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830997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4" y="5753686"/>
            <a:ext cx="1173355" cy="98561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89648" y="5753686"/>
            <a:ext cx="7554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1107"/>
            <a:ext cx="9143999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397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Exploraremos </a:t>
            </a:r>
            <a:r>
              <a:rPr lang="es-MX" sz="2000" b="1" dirty="0">
                <a:latin typeface="Arial Black" panose="020B0A04020102020204" pitchFamily="34" charset="0"/>
              </a:rPr>
              <a:t>un tema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trasciende nuestro tiempo en la tierra: la importancia de dejar un testamento para la obra de Dios.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será un espacio donde reflexionaremos sobre la eternidad de nuestras acciones y su impacto en </a:t>
            </a:r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obra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7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7002"/>
            <a:ext cx="49236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Asimismo, aprenderemos a planificar un testamento y a cómo apartar una parte para </a:t>
            </a:r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cumplimiento de la misión. Al igual que el rey David, cuyo corazón estaba lleno de devoción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amor por Dios, nosotros también estamos llamados a considerar de qué manera dejar un legado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duradero que trascienda nuestro tiempo en esta 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2" y="0"/>
            <a:ext cx="4220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#372 “¿CÓMO AGRADECER?”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38141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2682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Dejar un testamento para la iglesia y la obra de Dios es un acto de generosidad y mayordomía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encontrar su base en varios pasajes bíblicos.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Aunque </a:t>
            </a:r>
            <a:r>
              <a:rPr lang="es-MX" sz="2000" b="1" dirty="0">
                <a:latin typeface="Arial Black" panose="020B0A04020102020204" pitchFamily="34" charset="0"/>
              </a:rPr>
              <a:t>la Biblia no menciona específicamente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"testamentos" en el sentido legal moderno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sí da a entender la planificación de un legado duradero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honra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51"/>
            <a:ext cx="9144000" cy="45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6349" y="646339"/>
            <a:ext cx="78568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Qué maravilloso el acto de contribuir a la Misión, incluso cuando dejemos en manos de la </a:t>
            </a:r>
            <a:r>
              <a:rPr lang="es-MX" sz="2400" b="1" dirty="0" smtClean="0">
                <a:latin typeface="Arial Black" panose="020B0A04020102020204" pitchFamily="34" charset="0"/>
              </a:rPr>
              <a:t>siguiente generación </a:t>
            </a:r>
            <a:r>
              <a:rPr lang="es-MX" sz="2400" b="1" dirty="0">
                <a:latin typeface="Arial Black" panose="020B0A04020102020204" pitchFamily="34" charset="0"/>
              </a:rPr>
              <a:t>la culminación de la obra de Dios. A continuación, daremos a conocer algunos puntos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clave a tener en consideración al momento de dejar un testamento. Primero la parte legal. Es necesario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consultar a un abogado especializado en planificación patrimonial para asegurarse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que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testamento cumpla con todas las leyes y regulaciones vigentes. Asimismo, se debe asegurar de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identificación de beneficiarios.</a:t>
            </a:r>
          </a:p>
        </p:txBody>
      </p:sp>
    </p:spTree>
    <p:extLst>
      <p:ext uri="{BB962C8B-B14F-4D97-AF65-F5344CB8AC3E}">
        <p14:creationId xmlns:p14="http://schemas.microsoft.com/office/powerpoint/2010/main" val="15087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10419" y="659231"/>
            <a:ext cx="782867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Especifique claramente que desea incluir a la iglesia como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beneficiario en su testamento. Esto ayudará a que el proceso sea llevado con orden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y </a:t>
            </a:r>
            <a:r>
              <a:rPr lang="es-MX" sz="3200" b="1" dirty="0">
                <a:latin typeface="Arial Black" panose="020B0A04020102020204" pitchFamily="34" charset="0"/>
              </a:rPr>
              <a:t>regularidad.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Recuerde también la importancia de la oración en todo momento, pida a Dios su dirección para que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parte humana haga bien su trabajo</a:t>
            </a:r>
          </a:p>
        </p:txBody>
      </p:sp>
    </p:spTree>
    <p:extLst>
      <p:ext uri="{BB962C8B-B14F-4D97-AF65-F5344CB8AC3E}">
        <p14:creationId xmlns:p14="http://schemas.microsoft.com/office/powerpoint/2010/main" val="18655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2833" y="1012954"/>
            <a:ext cx="77583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Otro aspecto al momento de dejar un testamento para la obra del Señor,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</a:t>
            </a:r>
            <a:r>
              <a:rPr lang="es-MX" sz="2800" b="1" dirty="0">
                <a:latin typeface="Arial Black" panose="020B0A04020102020204" pitchFamily="34" charset="0"/>
              </a:rPr>
              <a:t>determinar el tipo 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donación. Decida si desea dejar una suma fija de dinero, un porcentaje de sus activos, propiedades,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bienes o cualquier otro tipo de donación. Asimismo, especifique el uso. Indique cómo desea que se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utilicen los fondos o los activos donados.</a:t>
            </a:r>
          </a:p>
        </p:txBody>
      </p:sp>
    </p:spTree>
    <p:extLst>
      <p:ext uri="{BB962C8B-B14F-4D97-AF65-F5344CB8AC3E}">
        <p14:creationId xmlns:p14="http://schemas.microsoft.com/office/powerpoint/2010/main" val="35163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2282" y="739282"/>
            <a:ext cx="78005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Puede ser para la construcción de un templo, proyectos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misioneros, la educación u otras actividades de la iglesia. Recuerde siempre que Dios no se fija en la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cantidad, sino en el corazón del que da, todo lo que dé, hágalo con amor. </a:t>
            </a:r>
          </a:p>
        </p:txBody>
      </p:sp>
    </p:spTree>
    <p:extLst>
      <p:ext uri="{BB962C8B-B14F-4D97-AF65-F5344CB8AC3E}">
        <p14:creationId xmlns:p14="http://schemas.microsoft.com/office/powerpoint/2010/main" val="25879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015"/>
            <a:ext cx="9144000" cy="80326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769440"/>
            <a:ext cx="1744394" cy="1959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39"/>
            <a:ext cx="1744394" cy="19596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51826" y="2897943"/>
            <a:ext cx="407963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TRINIDAD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146196" cy="25462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352" y="5570806"/>
            <a:ext cx="1541648" cy="10475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58852" y="5832961"/>
            <a:ext cx="224349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TRINIDAD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#571 “La historia de Cristo contemos”,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412 “Todas las promesas”.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2660"/>
            <a:ext cx="9144001" cy="55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6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6562" y="797510"/>
            <a:ext cx="78708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Aunado a los pasos anteriores, es necesario colocar el nombre de la institución. Asegúrese de incluir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nombre y los detalles completos de la iglesia o la entidad religiosa que será beneficiaria de su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legado. Asimismo, juegan un papel fundamental los testigos y sus firmas. Siga el proceso legal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requerido para firmar y testificar su testamento. Asegúrese de que sea válido y legalmente ejecutable</a:t>
            </a:r>
          </a:p>
        </p:txBody>
      </p:sp>
    </p:spTree>
    <p:extLst>
      <p:ext uri="{BB962C8B-B14F-4D97-AF65-F5344CB8AC3E}">
        <p14:creationId xmlns:p14="http://schemas.microsoft.com/office/powerpoint/2010/main" val="16460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3595" y="797510"/>
            <a:ext cx="78568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presencia de testigos y las firmas aseguran que el testamento refleje las intenciones genuinas del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testador y reduce la posibilidad de disputas o impugnaciones en el futuro. No por nada diferentes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personajes </a:t>
            </a:r>
            <a:r>
              <a:rPr lang="es-MX" sz="2800" b="1" dirty="0" err="1">
                <a:latin typeface="Arial Black" panose="020B0A04020102020204" pitchFamily="34" charset="0"/>
              </a:rPr>
              <a:t>bíblicosse</a:t>
            </a:r>
            <a:r>
              <a:rPr lang="es-MX" sz="2800" b="1" dirty="0">
                <a:latin typeface="Arial Black" panose="020B0A04020102020204" pitchFamily="34" charset="0"/>
              </a:rPr>
              <a:t> hicieron de testigos para respaldar la veracidad y validación de una transacción.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Tal es el caso de Abraham cuando compra una propiedad a </a:t>
            </a:r>
            <a:r>
              <a:rPr lang="es-MX" sz="2800" b="1" dirty="0" err="1">
                <a:latin typeface="Arial Black" panose="020B0A04020102020204" pitchFamily="34" charset="0"/>
              </a:rPr>
              <a:t>Efrón</a:t>
            </a:r>
            <a:r>
              <a:rPr lang="es-MX" sz="2800" b="1" dirty="0">
                <a:latin typeface="Arial Black" panose="020B0A04020102020204" pitchFamily="34" charset="0"/>
              </a:rPr>
              <a:t> para servir como tumba familiar.</a:t>
            </a:r>
          </a:p>
        </p:txBody>
      </p:sp>
    </p:spTree>
    <p:extLst>
      <p:ext uri="{BB962C8B-B14F-4D97-AF65-F5344CB8AC3E}">
        <p14:creationId xmlns:p14="http://schemas.microsoft.com/office/powerpoint/2010/main" val="35466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3199" y="797807"/>
            <a:ext cx="78568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transacción se sella en presencia de testigos y se registra para confirmar la transferencia 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propiedad. Asimismo, en el libro de Jeremías capítulo 32. Jeremías compra un campo en </a:t>
            </a:r>
            <a:r>
              <a:rPr lang="es-MX" sz="2800" b="1" dirty="0" err="1">
                <a:latin typeface="Arial Black" panose="020B0A04020102020204" pitchFamily="34" charset="0"/>
              </a:rPr>
              <a:t>Anatot</a:t>
            </a:r>
            <a:r>
              <a:rPr lang="es-MX" sz="2800" b="1" dirty="0">
                <a:latin typeface="Arial Black" panose="020B0A04020102020204" pitchFamily="34" charset="0"/>
              </a:rPr>
              <a:t> 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utiliza testigos para asegurar que la transacción sea legítima y confirmada. Es importante que tenga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cuenta pues, estos elementos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Al momento de planificar su testamento.</a:t>
            </a:r>
          </a:p>
        </p:txBody>
      </p:sp>
    </p:spTree>
    <p:extLst>
      <p:ext uri="{BB962C8B-B14F-4D97-AF65-F5344CB8AC3E}">
        <p14:creationId xmlns:p14="http://schemas.microsoft.com/office/powerpoint/2010/main" val="18616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4573" y="1069145"/>
            <a:ext cx="4168577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9528" y="1228397"/>
            <a:ext cx="78849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parte legal y familiar siempre estarán presentes en la elaboración y ejecución de un testamento.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por </a:t>
            </a:r>
            <a:r>
              <a:rPr lang="es-MX" sz="2800" b="1" dirty="0">
                <a:latin typeface="Arial Black" panose="020B0A04020102020204" pitchFamily="34" charset="0"/>
              </a:rPr>
              <a:t>eso, que es vital la comunicación. Informe a tus seres queridos y a los líderes de la iglesia </a:t>
            </a:r>
            <a:r>
              <a:rPr lang="es-MX" sz="2800" b="1" dirty="0" smtClean="0">
                <a:latin typeface="Arial Black" panose="020B0A04020102020204" pitchFamily="34" charset="0"/>
              </a:rPr>
              <a:t>sobre su </a:t>
            </a:r>
            <a:r>
              <a:rPr lang="es-MX" sz="2800" b="1" dirty="0">
                <a:latin typeface="Arial Black" panose="020B0A04020102020204" pitchFamily="34" charset="0"/>
              </a:rPr>
              <a:t>decisión de dejar un legado. Esto puede ayudar a prevenir malentendidos y asegurar que se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cumplan tus deseos.</a:t>
            </a:r>
          </a:p>
        </p:txBody>
      </p:sp>
    </p:spTree>
    <p:extLst>
      <p:ext uri="{BB962C8B-B14F-4D97-AF65-F5344CB8AC3E}">
        <p14:creationId xmlns:p14="http://schemas.microsoft.com/office/powerpoint/2010/main" val="19892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78369" y="982473"/>
            <a:ext cx="77864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Lamentablemente, no son pocos los casos en donde se han generado contiendas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no llevar a cabo este proceso de manera adecuada. Asimismo, es necesario una revisión periódica.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medida que cambien sus circunstancias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 </a:t>
            </a:r>
            <a:r>
              <a:rPr lang="es-MX" sz="2400" b="1" dirty="0">
                <a:latin typeface="Arial Black" panose="020B0A04020102020204" pitchFamily="34" charset="0"/>
              </a:rPr>
              <a:t>deseos, revise y actualice su testamento según </a:t>
            </a:r>
            <a:r>
              <a:rPr lang="es-MX" sz="2400" b="1" dirty="0" smtClean="0">
                <a:latin typeface="Arial Black" panose="020B0A04020102020204" pitchFamily="34" charset="0"/>
              </a:rPr>
              <a:t>sea necesario </a:t>
            </a:r>
            <a:r>
              <a:rPr lang="es-MX" sz="2400" b="1" dirty="0">
                <a:latin typeface="Arial Black" panose="020B0A04020102020204" pitchFamily="34" charset="0"/>
              </a:rPr>
              <a:t>para asegurarse de que siga reflejando sus intenciones.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familiar o persona íntima 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testador, siempre mantenga un espíritu cristiano y de respeto a las decisiones que este llegue a tomar.</a:t>
            </a:r>
          </a:p>
        </p:txBody>
      </p:sp>
    </p:spTree>
    <p:extLst>
      <p:ext uri="{BB962C8B-B14F-4D97-AF65-F5344CB8AC3E}">
        <p14:creationId xmlns:p14="http://schemas.microsoft.com/office/powerpoint/2010/main" val="425025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922497"/>
            <a:ext cx="9144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LEVANTATE Y RESPLANDECE,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JESÚS YA VIENE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48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55673" y="510017"/>
            <a:ext cx="81944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se dijo ya con anterioridad, en la Biblia directamente no aparece la palabra testamento en </a:t>
            </a:r>
            <a:r>
              <a:rPr lang="es-MX" sz="2400" b="1" dirty="0" smtClean="0">
                <a:latin typeface="Arial Black" panose="020B0A04020102020204" pitchFamily="34" charset="0"/>
              </a:rPr>
              <a:t>el sentido </a:t>
            </a:r>
            <a:r>
              <a:rPr lang="es-MX" sz="2400" b="1" dirty="0">
                <a:latin typeface="Arial Black" panose="020B0A04020102020204" pitchFamily="34" charset="0"/>
              </a:rPr>
              <a:t>legal. Sin embargo, existen diversos ejemplos bíblicos que nos enseñan la importancia </a:t>
            </a:r>
            <a:r>
              <a:rPr lang="es-MX" sz="2400" b="1" dirty="0" smtClean="0">
                <a:latin typeface="Arial Black" panose="020B0A04020102020204" pitchFamily="34" charset="0"/>
              </a:rPr>
              <a:t>de hacer </a:t>
            </a:r>
            <a:r>
              <a:rPr lang="es-MX" sz="2400" b="1" dirty="0">
                <a:latin typeface="Arial Black" panose="020B0A04020102020204" pitchFamily="34" charset="0"/>
              </a:rPr>
              <a:t>votos y compromisos con Dios, así como la dedicación de recursos y vidas para Su servicio.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Aunque los términos "testamento" o "herencia" no se mencionen explícitamente en estos casos, </a:t>
            </a:r>
            <a:r>
              <a:rPr lang="es-MX" sz="2400" b="1" dirty="0" smtClean="0">
                <a:latin typeface="Arial Black" panose="020B0A04020102020204" pitchFamily="34" charset="0"/>
              </a:rPr>
              <a:t>los principios </a:t>
            </a:r>
            <a:r>
              <a:rPr lang="es-MX" sz="2400" b="1" dirty="0">
                <a:latin typeface="Arial Black" panose="020B0A04020102020204" pitchFamily="34" charset="0"/>
              </a:rPr>
              <a:t>subyacentes de dar generosamente y servir fielmente a Dios pueden inspirarnos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considerar cómo podemos planificar y comprometernos con la obra de Dios en nuestra vida y después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ella</a:t>
            </a:r>
          </a:p>
        </p:txBody>
      </p:sp>
    </p:spTree>
    <p:extLst>
      <p:ext uri="{BB962C8B-B14F-4D97-AF65-F5344CB8AC3E}">
        <p14:creationId xmlns:p14="http://schemas.microsoft.com/office/powerpoint/2010/main" val="33950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56603" y="1012657"/>
            <a:ext cx="74418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Ejemplos como Ana que ofreció a su propio hijo para servirle, Jacob al dedicar una décima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parte de todo lo que era suyo, </a:t>
            </a:r>
            <a:r>
              <a:rPr lang="es-MX" sz="2800" b="1" dirty="0" err="1">
                <a:latin typeface="Arial Black" panose="020B0A04020102020204" pitchFamily="34" charset="0"/>
              </a:rPr>
              <a:t>Dorcas</a:t>
            </a:r>
            <a:r>
              <a:rPr lang="es-MX" sz="2800" b="1" dirty="0">
                <a:latin typeface="Arial Black" panose="020B0A04020102020204" pitchFamily="34" charset="0"/>
              </a:rPr>
              <a:t> con su legado del vestir. Cada uno de ellos ya no están vivos </a:t>
            </a:r>
            <a:r>
              <a:rPr lang="es-MX" sz="2800" b="1" dirty="0" smtClean="0">
                <a:latin typeface="Arial Black" panose="020B0A04020102020204" pitchFamily="34" charset="0"/>
              </a:rPr>
              <a:t>en esta </a:t>
            </a:r>
            <a:r>
              <a:rPr lang="es-MX" sz="2800" b="1" dirty="0">
                <a:latin typeface="Arial Black" panose="020B0A04020102020204" pitchFamily="34" charset="0"/>
              </a:rPr>
              <a:t>tierra, sin embargo, su legado de generosidad continúa hasta nuestros días, decídase hoy a </a:t>
            </a:r>
            <a:r>
              <a:rPr lang="es-MX" sz="2800" b="1" dirty="0" smtClean="0">
                <a:latin typeface="Arial Black" panose="020B0A04020102020204" pitchFamily="34" charset="0"/>
              </a:rPr>
              <a:t>dejar un </a:t>
            </a:r>
            <a:r>
              <a:rPr lang="es-MX" sz="2800" b="1" dirty="0">
                <a:latin typeface="Arial Black" panose="020B0A04020102020204" pitchFamily="34" charset="0"/>
              </a:rPr>
              <a:t>legado de fe y gratitud para la obra del Señor.</a:t>
            </a:r>
          </a:p>
        </p:txBody>
      </p:sp>
    </p:spTree>
    <p:extLst>
      <p:ext uri="{BB962C8B-B14F-4D97-AF65-F5344CB8AC3E}">
        <p14:creationId xmlns:p14="http://schemas.microsoft.com/office/powerpoint/2010/main" val="18994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6080" y="1674056"/>
            <a:ext cx="497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BIENVENIDOS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26080" y="3979054"/>
            <a:ext cx="48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1182" y="1892833"/>
            <a:ext cx="79201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Para concluir, es necesario recordar que dejar un testamento es más que una transacción legal; es una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expresión de nuestra fe, amor y compromiso en respuesta a lo que Dios ha hecho por nosotros y con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cumplimiento de la misión.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61182" y="1083211"/>
            <a:ext cx="792011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36562" y="797510"/>
            <a:ext cx="78708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podamos considerar de qué forma podemos continuar apoyando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misión divina incluso después de nuestra existencia en esta tierra, dejando un legado eterno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inspire y transforme vidas. Que cada uno de nosotros pueda ser mayordomo fiel de los recursos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nos ha confiado y que nuestros legados sean testimonios vivos de nuestra devoción a Cristo 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su reino.</a:t>
            </a:r>
          </a:p>
        </p:txBody>
      </p:sp>
    </p:spTree>
    <p:extLst>
      <p:ext uri="{BB962C8B-B14F-4D97-AF65-F5344CB8AC3E}">
        <p14:creationId xmlns:p14="http://schemas.microsoft.com/office/powerpoint/2010/main" val="266327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5477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348"/>
            <a:ext cx="5781822" cy="62306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1822" y="646330"/>
            <a:ext cx="3339376" cy="34163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MILAGROS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ALREDEDOR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DEL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LAGO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822" y="4062649"/>
            <a:ext cx="3339376" cy="2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#53 “OH AMOR DE DIOS”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" y="1107995"/>
            <a:ext cx="9124886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79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67631" y="154745"/>
            <a:ext cx="4734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99139" y="5598942"/>
            <a:ext cx="5828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FELIZ SÁBADO</a:t>
            </a:r>
            <a:endParaRPr lang="es-MX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2826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Mateo 6:19-21 "No acumulen para sí tesoros en la tierra, donde la polilla y el óxido </a:t>
            </a:r>
            <a:r>
              <a:rPr lang="es-MX" sz="2000" b="1" dirty="0" smtClean="0">
                <a:latin typeface="Arial Black" panose="020B0A04020102020204" pitchFamily="34" charset="0"/>
              </a:rPr>
              <a:t>destruyen</a:t>
            </a:r>
            <a:r>
              <a:rPr lang="es-MX" sz="2000" b="1" dirty="0">
                <a:latin typeface="Arial Black" panose="020B0A04020102020204" pitchFamily="34" charset="0"/>
              </a:rPr>
              <a:t>, y donde los ladrones se meten a robar. Más bien, acumulen para sí tesoros en el cielo,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 ni la polilla ni el óxido destruyen, y donde los ladrones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se meten a robar. Porque donde esté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 tesoro, allí estará también tu corazón."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790"/>
            <a:ext cx="9144000" cy="41862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27606" y="3784210"/>
            <a:ext cx="29964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MATEO 6:19-21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186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Dar a conocer el significado y la importancia de dejar un testamento para la iglesia como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manera de continuar apoyando la misión de Dios y dejando un legado eterno.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60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David, un hombre cuyo corazón era conocido por Dios como "perfecto", entendió la importancia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construir un lugar de adoración para el Señor. A pesar de que no fue él quien finalmente edificó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templo, su deseo sincero y su preparación cuidadosa establecieron las bases para que su hijo Salomón,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llevara a cabo la grandiosa obra.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402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Del mismo modo, nuestras decisiones y acciones, incluso en la </a:t>
            </a:r>
            <a:r>
              <a:rPr lang="es-MX" sz="2400" b="1" dirty="0" smtClean="0">
                <a:latin typeface="Arial Black" panose="020B0A04020102020204" pitchFamily="34" charset="0"/>
              </a:rPr>
              <a:t>planificación </a:t>
            </a:r>
            <a:r>
              <a:rPr lang="es-MX" sz="2400" b="1" dirty="0">
                <a:latin typeface="Arial Black" panose="020B0A04020102020204" pitchFamily="34" charset="0"/>
              </a:rPr>
              <a:t>de un testamento, pueden tener un impacto profundo y duradero en la obra de Dios en </a:t>
            </a:r>
            <a:r>
              <a:rPr lang="es-MX" sz="2400" b="1" dirty="0" smtClean="0">
                <a:latin typeface="Arial Black" panose="020B0A04020102020204" pitchFamily="34" charset="0"/>
              </a:rPr>
              <a:t>esta </a:t>
            </a:r>
            <a:r>
              <a:rPr lang="es-MX" sz="2400" b="1" dirty="0">
                <a:latin typeface="Arial Black" panose="020B0A04020102020204" pitchFamily="34" charset="0"/>
              </a:rPr>
              <a:t>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823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este programa, exploraremos cómo el acto de dejar un testamento puede ser un reflejo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nuestra devoción a Dios y nuestro compromiso con su misión. También, reflexionaremos sobre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cómo podemos construir nuestro propio legado de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amor</a:t>
            </a:r>
            <a:r>
              <a:rPr lang="es-MX" sz="2000" b="1" dirty="0">
                <a:latin typeface="Arial Black" panose="020B0A04020102020204" pitchFamily="34" charset="0"/>
              </a:rPr>
              <a:t>, </a:t>
            </a:r>
            <a:r>
              <a:rPr lang="es-MX" sz="2000" b="1" dirty="0" smtClean="0">
                <a:latin typeface="Arial Black" panose="020B0A04020102020204" pitchFamily="34" charset="0"/>
              </a:rPr>
              <a:t>fe </a:t>
            </a:r>
            <a:r>
              <a:rPr lang="es-MX" sz="2000" b="1" dirty="0">
                <a:latin typeface="Arial Black" panose="020B0A04020102020204" pitchFamily="34" charset="0"/>
              </a:rPr>
              <a:t>y generosidad.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1412</Words>
  <Application>Microsoft Office PowerPoint</Application>
  <PresentationFormat>Presentación en pantalla (4:3)</PresentationFormat>
  <Paragraphs>119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2024-07-30T02:35:12Z</dcterms:created>
  <dcterms:modified xsi:type="dcterms:W3CDTF">2024-07-31T00:41:35Z</dcterms:modified>
</cp:coreProperties>
</file>