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7" r:id="rId5"/>
    <p:sldId id="269" r:id="rId6"/>
    <p:sldId id="257" r:id="rId7"/>
    <p:sldId id="259" r:id="rId8"/>
    <p:sldId id="260" r:id="rId9"/>
    <p:sldId id="261" r:id="rId10"/>
    <p:sldId id="263" r:id="rId11"/>
    <p:sldId id="264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96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8" r:id="rId31"/>
    <p:sldId id="289" r:id="rId32"/>
    <p:sldId id="290" r:id="rId33"/>
    <p:sldId id="291" r:id="rId34"/>
    <p:sldId id="292" r:id="rId35"/>
    <p:sldId id="293" r:id="rId36"/>
    <p:sldId id="284" r:id="rId37"/>
    <p:sldId id="285" r:id="rId38"/>
    <p:sldId id="287" r:id="rId39"/>
    <p:sldId id="29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BD2-318A-4F44-86D8-2440F1F2708B}" type="datetimeFigureOut">
              <a:rPr lang="es-MX" smtClean="0"/>
              <a:t>21/08/2024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500E-2CC1-4E7D-91E7-B993660701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450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BD2-318A-4F44-86D8-2440F1F2708B}" type="datetimeFigureOut">
              <a:rPr lang="es-MX" smtClean="0"/>
              <a:t>21/08/2024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500E-2CC1-4E7D-91E7-B993660701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84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BD2-318A-4F44-86D8-2440F1F2708B}" type="datetimeFigureOut">
              <a:rPr lang="es-MX" smtClean="0"/>
              <a:t>21/08/2024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500E-2CC1-4E7D-91E7-B993660701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95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BD2-318A-4F44-86D8-2440F1F2708B}" type="datetimeFigureOut">
              <a:rPr lang="es-MX" smtClean="0"/>
              <a:t>21/08/2024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500E-2CC1-4E7D-91E7-B993660701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895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BD2-318A-4F44-86D8-2440F1F2708B}" type="datetimeFigureOut">
              <a:rPr lang="es-MX" smtClean="0"/>
              <a:t>21/08/2024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500E-2CC1-4E7D-91E7-B993660701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155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BD2-318A-4F44-86D8-2440F1F2708B}" type="datetimeFigureOut">
              <a:rPr lang="es-MX" smtClean="0"/>
              <a:t>21/08/2024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500E-2CC1-4E7D-91E7-B993660701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697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BD2-318A-4F44-86D8-2440F1F2708B}" type="datetimeFigureOut">
              <a:rPr lang="es-MX" smtClean="0"/>
              <a:t>21/08/2024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500E-2CC1-4E7D-91E7-B993660701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697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BD2-318A-4F44-86D8-2440F1F2708B}" type="datetimeFigureOut">
              <a:rPr lang="es-MX" smtClean="0"/>
              <a:t>21/08/2024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500E-2CC1-4E7D-91E7-B993660701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385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BD2-318A-4F44-86D8-2440F1F2708B}" type="datetimeFigureOut">
              <a:rPr lang="es-MX" smtClean="0"/>
              <a:t>21/08/2024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500E-2CC1-4E7D-91E7-B993660701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541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BD2-318A-4F44-86D8-2440F1F2708B}" type="datetimeFigureOut">
              <a:rPr lang="es-MX" smtClean="0"/>
              <a:t>21/08/2024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500E-2CC1-4E7D-91E7-B993660701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0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6BD2-318A-4F44-86D8-2440F1F2708B}" type="datetimeFigureOut">
              <a:rPr lang="es-MX" smtClean="0"/>
              <a:t>21/08/2024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500E-2CC1-4E7D-91E7-B993660701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0497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86BD2-318A-4F44-86D8-2440F1F2708B}" type="datetimeFigureOut">
              <a:rPr lang="es-MX" smtClean="0"/>
              <a:t>21/08/2024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1500E-2CC1-4E7D-91E7-B993660701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256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“GEMAS DE CONOCIMIENTO PARA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SALUD INTEGRAL”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954106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" y="5752420"/>
            <a:ext cx="1091125" cy="9165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9086" y="5752420"/>
            <a:ext cx="7724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072" y="1415771"/>
            <a:ext cx="6705600" cy="416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8474" y="444561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“Según la luz que me fue dada hace tanto tiempo (1863),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 </a:t>
            </a:r>
            <a:r>
              <a:rPr lang="es-MX" sz="2000" b="1" dirty="0">
                <a:latin typeface="Arial Black" panose="020B0A04020102020204" pitchFamily="34" charset="0"/>
              </a:rPr>
              <a:t>me mostró que la intemperancia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prevalecería en el mundo hasta un punto alarmante,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que cada miembro del pueblo de Dios debía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asumir una posición elevada con respecto a la reforma de los hábitos y las prácticas... El Señor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presentó delante de mí un plan general.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3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60882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149969" y="303184"/>
            <a:ext cx="49940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me mostró que Dios daría a sus hijos que observan los mandamientos, una reforma del régimen alimenticio,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que a medida que ellos la recibieran,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sus </a:t>
            </a:r>
            <a:r>
              <a:rPr lang="es-MX" sz="2400" b="1" dirty="0">
                <a:latin typeface="Arial Black" panose="020B0A04020102020204" pitchFamily="34" charset="0"/>
              </a:rPr>
              <a:t>enfermedades y sufrimientos serían grandemente disminuidos.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 </a:t>
            </a:r>
            <a:r>
              <a:rPr lang="es-MX" sz="2400" b="1" dirty="0">
                <a:latin typeface="Arial Black" panose="020B0A04020102020204" pitchFamily="34" charset="0"/>
              </a:rPr>
              <a:t>me mostró que esta obra iría en progreso.”—Consejos sobre salud, 531. CRA 578.1</a:t>
            </a:r>
          </a:p>
        </p:txBody>
      </p:sp>
    </p:spTree>
    <p:extLst>
      <p:ext uri="{BB962C8B-B14F-4D97-AF65-F5344CB8AC3E}">
        <p14:creationId xmlns:p14="http://schemas.microsoft.com/office/powerpoint/2010/main" val="358639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#534 “EN TU NOMBRE COMENZAMOS”.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3"/>
            <a:ext cx="9144001" cy="58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5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8934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tomamos esta cita literalmente, no hay más que decir o argumentar. El mensaje es claro: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conocimiento debe impulsarnos a tomar acciones dirigidas a mejorar nuestras capacidades físicas,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mentales y espirituales, para lograrlo, necesitamos obtener la sabiduría que solo proviene de Dios, de </a:t>
            </a:r>
            <a:r>
              <a:rPr lang="es-MX" sz="2000" b="1" dirty="0" smtClean="0">
                <a:latin typeface="Arial Black" panose="020B0A04020102020204" pitchFamily="34" charset="0"/>
              </a:rPr>
              <a:t>esta </a:t>
            </a:r>
            <a:r>
              <a:rPr lang="es-MX" sz="2000" b="1" dirty="0">
                <a:latin typeface="Arial Black" panose="020B0A04020102020204" pitchFamily="34" charset="0"/>
              </a:rPr>
              <a:t>manera obtendremos el vigor que Dios nos promete en su Palabra.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3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2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344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 oración incesante y vigilancia diligente,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corremos el riesgo de volvernos indiferentes y de desviamos del sendero recto. Nuestro adversario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procura constantemente obstruir el camino a la sede de la misericordia para que no obtengamos,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mediante ardiente súplica y fe, la gracia y el poder para resistir la tentación. CC 94.1.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GRATITUD EN TODO MOMENTO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5"/>
            <a:ext cx="9144001" cy="51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07234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“Dios ha provisto al hombre de abundantes medios para satisfacer un apetito sano. Ha derramado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delante de él los productos de la tierra: una abundante variedad de alimentos agradables al paladar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nutritivos para el organismo. Nuestro amante Padre celestial dice que podemos comer de ellos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libremente. Las frutas, los cereales y vegetales preparados en forma sencilla, libres de especias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grasas, constituyen, con la leche o la crema, una dieta muy saludable. Imparten fortaleza al cuerpo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dan un vigor mental que no se obtiene por medio de una dieta estimulante.”—</a:t>
            </a:r>
            <a:r>
              <a:rPr lang="es-MX" sz="2000" b="1" dirty="0" err="1">
                <a:latin typeface="Arial Black" panose="020B0A04020102020204" pitchFamily="34" charset="0"/>
              </a:rPr>
              <a:t>Counsels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on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Health</a:t>
            </a:r>
            <a:r>
              <a:rPr lang="es-MX" sz="2000" b="1" dirty="0">
                <a:latin typeface="Arial Black" panose="020B0A04020102020204" pitchFamily="34" charset="0"/>
              </a:rPr>
              <a:t>, </a:t>
            </a:r>
            <a:r>
              <a:rPr lang="es-MX" sz="2000" b="1" dirty="0" smtClean="0">
                <a:latin typeface="Arial Black" panose="020B0A04020102020204" pitchFamily="34" charset="0"/>
              </a:rPr>
              <a:t>114</a:t>
            </a:r>
            <a:r>
              <a:rPr lang="es-MX" sz="2000" b="1" dirty="0">
                <a:latin typeface="Arial Black" panose="020B0A04020102020204" pitchFamily="34" charset="0"/>
              </a:rPr>
              <a:t>, 115. FV 232.5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85" y="0"/>
            <a:ext cx="6188030" cy="307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4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591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Este mensaje aportó un conocimiento muy avanzado en la época de la Sra. White, la ciencia 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nuestros tiempos lo corrobora con artículos científicos, basados en </a:t>
            </a:r>
            <a:r>
              <a:rPr lang="es-MX" sz="2400" b="1" dirty="0" smtClean="0">
                <a:latin typeface="Arial Black" panose="020B0A04020102020204" pitchFamily="34" charset="0"/>
              </a:rPr>
              <a:t>evidencia.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" y="126609"/>
            <a:ext cx="9045526" cy="48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CANTO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alabanza es una forma de ser agradecidos con Dios por nuestra salud, cuando somos agradecidos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tenemos mejor </a:t>
            </a:r>
            <a:r>
              <a:rPr lang="es-MX" sz="2400" b="1" dirty="0" smtClean="0">
                <a:latin typeface="Arial Black" panose="020B0A04020102020204" pitchFamily="34" charset="0"/>
              </a:rPr>
              <a:t>salud.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007" y="1785104"/>
            <a:ext cx="6686999" cy="507289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1785104"/>
            <a:ext cx="1348006" cy="50728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8035006" y="1785104"/>
            <a:ext cx="1108994" cy="50728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8158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859531"/>
            <a:ext cx="9144000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“Con mucha frecuencia, los que viven con salud olvidan las admirables misericordias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</a:t>
            </a:r>
            <a:r>
              <a:rPr lang="es-MX" sz="2400" b="1" dirty="0">
                <a:latin typeface="Arial Black" panose="020B0A04020102020204" pitchFamily="34" charset="0"/>
              </a:rPr>
              <a:t>se derraman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continuamente sobre ellos, día a día, año tras año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 </a:t>
            </a:r>
            <a:r>
              <a:rPr lang="es-MX" sz="2400" b="1" dirty="0">
                <a:latin typeface="Arial Black" panose="020B0A04020102020204" pitchFamily="34" charset="0"/>
              </a:rPr>
              <a:t>rinden ningún tributo de alabanza a Dios por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todos sus beneficios. Cuando llega la enfermedad, entonces se acuerdan de Dios. El fuerte deseo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recuperación de la salud conduce a la oración ferviente, lo cual está bien.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</a:t>
            </a:r>
            <a:r>
              <a:rPr lang="es-MX" sz="2400" b="1" dirty="0">
                <a:latin typeface="Arial Black" panose="020B0A04020102020204" pitchFamily="34" charset="0"/>
              </a:rPr>
              <a:t>es nuestro refugio 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nuestra enfermedad como en la salud. Pero muchos no le encomiendan sus casos, y estimulan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debilidad y la enfermedad al preocuparse por ellos </a:t>
            </a:r>
            <a:r>
              <a:rPr lang="es-MX" sz="2400" b="1" dirty="0" smtClean="0">
                <a:latin typeface="Arial Black" panose="020B0A04020102020204" pitchFamily="34" charset="0"/>
              </a:rPr>
              <a:t>mismos.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8595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6122510"/>
            <a:ext cx="9144000" cy="7354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280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177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#547 “SÁBADO ES”, #195 “ABRE MIS OJOS”,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#445 “MÁS DE JESÚS”.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062"/>
            <a:ext cx="9125923" cy="567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5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375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dejaran de quejarse y se levantaran por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encima de la depresión y el desaliento, su recuperación sería más segura. Debieran recordar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gratitud durante cuánto tiempo han disfrutado de la bendición de la salud; y si se les devolviera ese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precioso don, no debieran olvidar que se encuentran bajo nuevas obligaciones hacia su Creador.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3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7092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los diez leprosos fueron sanados, sólo uno regresó en busca de Jesús para darle gloria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No </a:t>
            </a:r>
            <a:r>
              <a:rPr lang="es-MX" sz="2400" b="1" dirty="0" smtClean="0">
                <a:latin typeface="Arial Black" panose="020B0A04020102020204" pitchFamily="34" charset="0"/>
              </a:rPr>
              <a:t>seamos </a:t>
            </a:r>
            <a:r>
              <a:rPr lang="es-MX" sz="2400" b="1" dirty="0">
                <a:latin typeface="Arial Black" panose="020B0A04020102020204" pitchFamily="34" charset="0"/>
              </a:rPr>
              <a:t>como los nueve desagradecidos, cuyos corazones no fueron tocados por la misericordia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- Testimonies </a:t>
            </a:r>
            <a:r>
              <a:rPr lang="es-MX" sz="2400" b="1" dirty="0" err="1">
                <a:latin typeface="Arial Black" panose="020B0A04020102020204" pitchFamily="34" charset="0"/>
              </a:rPr>
              <a:t>for</a:t>
            </a:r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400" b="1" dirty="0" err="1">
                <a:latin typeface="Arial Black" panose="020B0A04020102020204" pitchFamily="34" charset="0"/>
              </a:rPr>
              <a:t>the</a:t>
            </a:r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400" b="1" dirty="0" err="1">
                <a:latin typeface="Arial Black" panose="020B0A04020102020204" pitchFamily="34" charset="0"/>
              </a:rPr>
              <a:t>Church</a:t>
            </a:r>
            <a:r>
              <a:rPr lang="es-MX" sz="2400" b="1" dirty="0">
                <a:latin typeface="Arial Black" panose="020B0A04020102020204" pitchFamily="34" charset="0"/>
              </a:rPr>
              <a:t> 5:315 (1885).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CSI </a:t>
            </a:r>
            <a:r>
              <a:rPr lang="es-MX" sz="2400" b="1" dirty="0">
                <a:latin typeface="Arial Black" panose="020B0A04020102020204" pitchFamily="34" charset="0"/>
              </a:rPr>
              <a:t>379.2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0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26805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328"/>
            <a:ext cx="1997612" cy="2012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7"/>
            <a:ext cx="1997612" cy="201246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51828" y="2827605"/>
            <a:ext cx="4065563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COLOMBIA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2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“He sido informada por parte de mi guía que aquellos que creen la verdad, no solamente deben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practicar la reforma pro salud, sino que deben enseñarla diligentemente a otros; porque será un agente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cuyo intermedio la verdad puede ser presentada a la atención de los no creyentes. Ellos razonarán </a:t>
            </a:r>
            <a:r>
              <a:rPr lang="es-MX" sz="2000" b="1" dirty="0" smtClean="0">
                <a:latin typeface="Arial Black" panose="020B0A04020102020204" pitchFamily="34" charset="0"/>
              </a:rPr>
              <a:t>que</a:t>
            </a:r>
            <a:r>
              <a:rPr lang="es-MX" sz="2000" b="1" dirty="0">
                <a:latin typeface="Arial Black" panose="020B0A04020102020204" pitchFamily="34" charset="0"/>
              </a:rPr>
              <a:t>, si tenemos ideas tan seguras con respecto a la salud y la temperancia, debe haber algo en nuestra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creencia religiosa que vale la pena ser investigado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412" y="0"/>
            <a:ext cx="3965185" cy="377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43512"/>
            <a:ext cx="36013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Si nos apartamos de la reforma pro salud,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perderemos mucho de nuestra influencia sobre el mundo exterior”.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err="1" smtClean="0">
                <a:latin typeface="Arial Black" panose="020B0A04020102020204" pitchFamily="34" charset="0"/>
              </a:rPr>
              <a:t>Ev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375.1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Parte de nuestra misión es ser una luz para otros, si nos mantenemos sanos y la compartimos con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otros, podremos ser esa luz que el Señor profetizó.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328" y="0"/>
            <a:ext cx="5542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0168" y="1364567"/>
            <a:ext cx="4168577" cy="132343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312426"/>
            <a:ext cx="9144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“Cuando fui a ver a este hombre enfermo traté de explicarle del mejor modo posible cómo mejorar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situación, y pronto comenzó a sentirse mejor.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Pero </a:t>
            </a:r>
            <a:r>
              <a:rPr lang="es-MX" sz="2000" b="1" dirty="0">
                <a:latin typeface="Arial Black" panose="020B0A04020102020204" pitchFamily="34" charset="0"/>
              </a:rPr>
              <a:t>imprudentemente se esforzó más allá de sus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posibilidades, comió alimentos en poca cantidad, pero de baja calidad, y se enfermó nuevamente.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 vez no hubo remedio. Su organismo parecía una masa viviente de corrupción. Murió víctima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alimentación deficiente. Trató de que el azúcar ocupara el lugar de la buena alimentación, y esto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sólo empeoró las cosas. CSI 147.3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3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5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112348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frecuencia me siento a las mesas de los hermanos y veo que </a:t>
            </a:r>
            <a:r>
              <a:rPr lang="es-MX" sz="2000" b="1" dirty="0" smtClean="0">
                <a:latin typeface="Arial Black" panose="020B0A04020102020204" pitchFamily="34" charset="0"/>
              </a:rPr>
              <a:t>usan </a:t>
            </a:r>
            <a:r>
              <a:rPr lang="es-MX" sz="2000" b="1" dirty="0">
                <a:latin typeface="Arial Black" panose="020B0A04020102020204" pitchFamily="34" charset="0"/>
              </a:rPr>
              <a:t>grandes cantidades de leche y azúcar. Estas recargan el organismo, irritan los órganos digestivos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afectan el cerebro. Cualquier cosa que estorba el movimiento activo del organismo, afecta muy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directamente al cerebro. Y por la luz que me ha sido dada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sé que el azúcar, cuando se usa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copiosamente, es más perjudicial que la carne. CSI 147.4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0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8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473168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“Los que comen y trabajan intemperantemente e irracionalmente, hablan y actúan irracionalmente.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es necesario beber bebidas alcohólicas para ser intemperante. El pecado de intemperancia en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comer—comer con mucha frecuencia, demasiado,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de abundante y malsano alimento—destruye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acción saludable de los órganos digestivos, afecta el cerebro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y pervierte el juicio, perturbando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pensamiento y la acción saludable, racional y tranquila” —Christian </a:t>
            </a:r>
            <a:r>
              <a:rPr lang="es-MX" sz="2000" b="1" dirty="0" err="1">
                <a:latin typeface="Arial Black" panose="020B0A04020102020204" pitchFamily="34" charset="0"/>
              </a:rPr>
              <a:t>Temperance</a:t>
            </a:r>
            <a:r>
              <a:rPr lang="es-MX" sz="2000" b="1" dirty="0">
                <a:latin typeface="Arial Black" panose="020B0A04020102020204" pitchFamily="34" charset="0"/>
              </a:rPr>
              <a:t> and </a:t>
            </a:r>
            <a:r>
              <a:rPr lang="es-MX" sz="2000" b="1" dirty="0" err="1">
                <a:latin typeface="Arial Black" panose="020B0A04020102020204" pitchFamily="34" charset="0"/>
              </a:rPr>
              <a:t>Bible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Hygiene</a:t>
            </a:r>
            <a:r>
              <a:rPr lang="es-MX" sz="2000" b="1" dirty="0">
                <a:latin typeface="Arial Black" panose="020B0A04020102020204" pitchFamily="34" charset="0"/>
              </a:rPr>
              <a:t>, </a:t>
            </a:r>
            <a:r>
              <a:rPr lang="es-MX" sz="2000" b="1" dirty="0" smtClean="0">
                <a:latin typeface="Arial Black" panose="020B0A04020102020204" pitchFamily="34" charset="0"/>
              </a:rPr>
              <a:t>155</a:t>
            </a:r>
            <a:r>
              <a:rPr lang="es-MX" sz="2000" b="1" dirty="0">
                <a:latin typeface="Arial Black" panose="020B0A04020102020204" pitchFamily="34" charset="0"/>
              </a:rPr>
              <a:t>. Te 122.2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011" y="32839"/>
            <a:ext cx="3973977" cy="344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4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2203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BIENVENIDOS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4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917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“Lo perjudicial para la salud, no solo reduce el vigor físico, sino que tiende a debilitar las facultades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intelectuales y morales. Al ceder a cualquier práctica antihigiénica dificultamos la tarea de discernir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entre el bien y el mal, y nos inhabilitamos para resistir el mal —El Ministerio de Curación, 90 (1905). </a:t>
            </a:r>
            <a:r>
              <a:rPr lang="es-MX" sz="2000" b="1" dirty="0" smtClean="0">
                <a:latin typeface="Arial Black" panose="020B0A04020102020204" pitchFamily="34" charset="0"/>
              </a:rPr>
              <a:t>EUD </a:t>
            </a:r>
            <a:r>
              <a:rPr lang="es-MX" sz="2000" b="1" dirty="0">
                <a:latin typeface="Arial Black" panose="020B0A04020102020204" pitchFamily="34" charset="0"/>
              </a:rPr>
              <a:t>72.3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483656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empleo de los remedios naturales requiere más cuidados y esfuerzos de lo que muchos quieren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prestar. El proceso natural de curación y reconstitución es gradual y les parece lento a los impacientes.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renunciar a la satisfacción dañina de los apetitos impone sacrificios. Pero al fin se verá que, si 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le pone trabas, la naturaleza desempeña su obra con acierto y los que perseveren en la obediencia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sus leyes encontrarán recompensa en la salud del cuerpo y del espíritu.” CSI 90.1 CSI 90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6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3151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2737897"/>
            <a:ext cx="91231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Gracias a Dios por los consejos sobre </a:t>
            </a:r>
            <a:r>
              <a:rPr lang="es-MX" sz="4400" b="1" dirty="0" smtClean="0">
                <a:latin typeface="Arial Black" panose="020B0A04020102020204" pitchFamily="34" charset="0"/>
              </a:rPr>
              <a:t>salud.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7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5390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“¿Deseamos llegar a ser discípulos de Cristo, pero no sabemos cómo principiar? ¿Estamos en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oscuridad y no sabemos cómo hallar la luz? Sigamos la luz que poseemos. Dispongamos nuestro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corazón para obedecer lo que sabemos de la Palabra de Dios, en la cual reside su poder, su misma </a:t>
            </a:r>
            <a:r>
              <a:rPr lang="es-MX" sz="2000" b="1" dirty="0" smtClean="0">
                <a:latin typeface="Arial Black" panose="020B0A04020102020204" pitchFamily="34" charset="0"/>
              </a:rPr>
              <a:t>vida</a:t>
            </a:r>
            <a:r>
              <a:rPr lang="es-MX" sz="2000" b="1" dirty="0">
                <a:latin typeface="Arial Black" panose="020B0A04020102020204" pitchFamily="34" charset="0"/>
              </a:rPr>
              <a:t>. A medida que recibamos la Palabra con fe, ella nos dará poder para obedecer.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4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2057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Si prestamos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atención a la luz que tenemos, recibiremos más luz. Edificaremos sobre la Palabra de Dios y nuestro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carácter se formará a semejanza del carácter de Cristo.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DMJ </a:t>
            </a:r>
            <a:r>
              <a:rPr lang="es-MX" sz="2000" b="1" dirty="0">
                <a:latin typeface="Arial Black" panose="020B0A04020102020204" pitchFamily="34" charset="0"/>
              </a:rPr>
              <a:t>126. El aire puro, el sol, la abstinencia,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descanso, el ejercicio, un régimen alimentario conveniente, el agua y la confianza en el poder divino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son los verdaderos remedios.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2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8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886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Todos debieran conocer los agentes que la naturaleza provee como </a:t>
            </a:r>
            <a:r>
              <a:rPr lang="es-MX" sz="2000" b="1" dirty="0" smtClean="0">
                <a:latin typeface="Arial Black" panose="020B0A04020102020204" pitchFamily="34" charset="0"/>
              </a:rPr>
              <a:t>remedios</a:t>
            </a:r>
            <a:r>
              <a:rPr lang="es-MX" sz="2000" b="1" dirty="0">
                <a:latin typeface="Arial Black" panose="020B0A04020102020204" pitchFamily="34" charset="0"/>
              </a:rPr>
              <a:t>, y saber aplicarlos. Es de suma importancia darse cuenta exacta de los principios implicados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tratamiento de los enfermos, y recibir una instrucción práctica que lo habilite a uno para hacer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uso correcto de estos conocimientos”. CSI 89.3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8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0"/>
            <a:ext cx="4965894" cy="62306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65895" y="646330"/>
            <a:ext cx="4178105" cy="34163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INSTRUYENDO A LOS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DISCÍPULOS: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PARTE 2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895" y="4062650"/>
            <a:ext cx="4178105" cy="27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8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6264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“El aire puro, el sol, la abstinencia, el descanso, el ejercicio, un régimen alimenticio conveniente,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agua y la confianza en el poder divino son los verdaderos remedios </a:t>
            </a:r>
            <a:r>
              <a:rPr lang="es-MX" sz="2400" b="1" dirty="0" smtClean="0">
                <a:latin typeface="Arial Black" panose="020B0A04020102020204" pitchFamily="34" charset="0"/>
              </a:rPr>
              <a:t>—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Ministerio de Curación,” 89 </a:t>
            </a:r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1905). EUD 72.2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#466 “Guíame, ¡oh </a:t>
            </a:r>
            <a:r>
              <a:rPr lang="es-MX" sz="2400" b="1" dirty="0" smtClean="0">
                <a:latin typeface="Arial Black" panose="020B0A04020102020204" pitchFamily="34" charset="0"/>
              </a:rPr>
              <a:t>Salvador</a:t>
            </a:r>
            <a:r>
              <a:rPr lang="es-MX" sz="2400" b="1" dirty="0">
                <a:latin typeface="Arial Black" panose="020B0A04020102020204" pitchFamily="34" charset="0"/>
              </a:rPr>
              <a:t>!”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4"/>
            <a:ext cx="9144001" cy="370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9156138" cy="514174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849627"/>
            <a:ext cx="9144000" cy="100837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5954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30475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Proverbios 24:5 nos dice: "El hombre sabio es fuerte; y el hombre de conocimiento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aumenta </a:t>
            </a:r>
            <a:r>
              <a:rPr lang="es-MX" sz="2800" b="1" dirty="0">
                <a:latin typeface="Arial Black" panose="020B0A04020102020204" pitchFamily="34" charset="0"/>
              </a:rPr>
              <a:t>su </a:t>
            </a:r>
            <a:r>
              <a:rPr lang="es-MX" sz="2800" b="1" dirty="0" smtClean="0">
                <a:latin typeface="Arial Black" panose="020B0A04020102020204" pitchFamily="34" charset="0"/>
              </a:rPr>
              <a:t>fuerza</a:t>
            </a:r>
            <a:r>
              <a:rPr lang="es-MX" sz="2800" b="1" dirty="0">
                <a:latin typeface="Arial Black" panose="020B0A04020102020204" pitchFamily="34" charset="0"/>
              </a:rPr>
              <a:t>."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7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4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120641" y="740456"/>
            <a:ext cx="40233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“Las tinieblas del maligno cercan a los que descuidan la oración. Las tentaciones que susurra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enemigo los incitan a pecar; y todo porque no se valen de los privilegios que Dios les ha concedido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divino mandato de la oración. ¿Por qué han de ser los hijos y las hijas de Dios tan remisos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orar, cuando la oración es la llave en la mano de la fe para abrir el almacén del cielo, donde están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atesorados los recursos infinitos de la Omnipotencia?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329"/>
            <a:ext cx="512064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Motivar a la lectura de libros de salud de nuestra iglesia para obtener más conocimientos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sobre salud integral.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INTRODUCCIÓN 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031359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6 de junio de 1863 la señora Elena G. de White recibió la primera visión sobre la reforma </a:t>
            </a:r>
            <a:r>
              <a:rPr lang="es-MX" sz="2400" b="1" dirty="0" smtClean="0">
                <a:latin typeface="Arial Black" panose="020B0A04020102020204" pitchFamily="34" charset="0"/>
              </a:rPr>
              <a:t>pro salud </a:t>
            </a:r>
            <a:r>
              <a:rPr lang="es-MX" sz="2400" b="1" dirty="0">
                <a:latin typeface="Arial Black" panose="020B0A04020102020204" pitchFamily="34" charset="0"/>
              </a:rPr>
              <a:t>para la iglesia. Dedicó casi setenta años de su vida aplicada y activa, al ministerio del evangelio.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su juventud fue una inválida. En sus primeros años de vida matrimonial luchó contra un corazón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débil, con el cáncer y con otras indisposiciones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6"/>
            <a:ext cx="9144000" cy="34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0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8956"/>
            <a:ext cx="405149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A la edad de treinta y seis años experimentó un gran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despertar referente a la temperancia y su relación con la salud, a la eficiencia física y mental como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también a la vida cristiana. El estricto apego al conocimiento obtenido en cuanto a las leyes de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mente y del cuerpo, le trajeron gran alivio y restauración, y desde aquel tiempo hasta el fin de sus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arduas labores, un periodo de casi cincuenta años, fue una exponente de los principios de la salud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temperancia.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494" y="0"/>
            <a:ext cx="5092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2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857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160 años después la ciencia confirma la veracidad de toda la información que ella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escribió para nosotros. Esta mañana repasaremos algunos de los mensajes más importantes que dejó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nuestros tiempos con respecto a nuestra salud.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372" y="196947"/>
            <a:ext cx="4417256" cy="44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</TotalTime>
  <Words>1872</Words>
  <Application>Microsoft Office PowerPoint</Application>
  <PresentationFormat>Presentación en pantalla (4:3)</PresentationFormat>
  <Paragraphs>150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32</cp:revision>
  <dcterms:created xsi:type="dcterms:W3CDTF">2024-08-21T21:59:06Z</dcterms:created>
  <dcterms:modified xsi:type="dcterms:W3CDTF">2024-08-22T02:13:16Z</dcterms:modified>
</cp:coreProperties>
</file>