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4" r:id="rId5"/>
    <p:sldId id="269" r:id="rId6"/>
    <p:sldId id="257" r:id="rId7"/>
    <p:sldId id="259" r:id="rId8"/>
    <p:sldId id="260" r:id="rId9"/>
    <p:sldId id="262" r:id="rId10"/>
    <p:sldId id="263" r:id="rId11"/>
    <p:sldId id="266" r:id="rId12"/>
    <p:sldId id="267" r:id="rId13"/>
    <p:sldId id="268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1" r:id="rId24"/>
    <p:sldId id="282" r:id="rId25"/>
    <p:sldId id="283" r:id="rId26"/>
    <p:sldId id="284" r:id="rId27"/>
    <p:sldId id="286" r:id="rId28"/>
    <p:sldId id="287" r:id="rId29"/>
    <p:sldId id="277" r:id="rId30"/>
    <p:sldId id="278" r:id="rId31"/>
    <p:sldId id="285" r:id="rId32"/>
    <p:sldId id="280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0991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355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348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949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311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54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045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86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072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74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828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8612-D38A-4D2A-A198-F2D65D340892}" type="datetimeFigureOut">
              <a:rPr lang="es-MX" smtClean="0"/>
              <a:t>02/07/2024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CD87-A557-4CAA-AE66-4EBF6534C9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283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“OFRENDAS GENEROSAS: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MI COMPROMISO CON LA OBRA DE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8" y="5716829"/>
            <a:ext cx="1056124" cy="8871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02191" y="5649866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954106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969" y="1354216"/>
            <a:ext cx="5416062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03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#65 “EL MUNDO ES DE MI DIOS”.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4" y="1038423"/>
            <a:ext cx="5838092" cy="58380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38423"/>
            <a:ext cx="1652953" cy="58195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91046" y="1038423"/>
            <a:ext cx="1652954" cy="58195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79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Escritura nos recuerda que la generosidad, como virtud arraigada en </a:t>
            </a:r>
            <a:r>
              <a:rPr lang="es-MX" sz="2800" b="1" dirty="0" smtClean="0">
                <a:latin typeface="Arial Black" panose="020B0A04020102020204" pitchFamily="34" charset="0"/>
              </a:rPr>
              <a:t>la naturaleza </a:t>
            </a:r>
            <a:r>
              <a:rPr lang="es-MX" sz="2800" b="1" dirty="0">
                <a:latin typeface="Arial Black" panose="020B0A04020102020204" pitchFamily="34" charset="0"/>
              </a:rPr>
              <a:t>de Dios, es un reflejo de su amor y de su anhelo de </a:t>
            </a:r>
            <a:r>
              <a:rPr lang="es-MX" sz="2800" b="1" dirty="0" smtClean="0">
                <a:latin typeface="Arial Black" panose="020B0A04020102020204" pitchFamily="34" charset="0"/>
              </a:rPr>
              <a:t>bendecir.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0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639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Donar propiedades y ofrendar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solo impulsa la realización de proyectos y la construcción de templos, sino que también resuena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obra misionera, la educación y el apoyo a aquellos en necesidad.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825" y="0"/>
            <a:ext cx="4760006" cy="474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 todos nuestros recursos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posesiones vienen de Dios ¿Cómo no hacer un plan de generosidad, que contribuya al avance de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obra como una forma de agradecerle todo lo que ha hecho por nosotros?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6671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8641" y="3784210"/>
            <a:ext cx="691168" cy="66118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1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31989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EVANGELISMO MUSICAL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18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" y="-1"/>
            <a:ext cx="9133550" cy="73855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4147" y="276222"/>
            <a:ext cx="780053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Al planificar una donación especial a la obra de Dios, estamos invirtiendo en un legado duradero.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 una </a:t>
            </a:r>
            <a:r>
              <a:rPr lang="es-MX" sz="2800" b="1" dirty="0">
                <a:latin typeface="Arial Black" panose="020B0A04020102020204" pitchFamily="34" charset="0"/>
              </a:rPr>
              <a:t>oportunidad de impactar generaciones futuras con el mensaje del evangelio. Asimismo, permite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el ministerio espiritual continúe y crezca. Muchas veces las donaciones se convierten en lugares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culto, donde se llegan a realizar actividades de enseñanza y adoración, lo que forma una base sólida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para el crecimiento espiritual de las personas a lo largo de las generaciones.</a:t>
            </a:r>
          </a:p>
        </p:txBody>
      </p:sp>
    </p:spTree>
    <p:extLst>
      <p:ext uri="{BB962C8B-B14F-4D97-AF65-F5344CB8AC3E}">
        <p14:creationId xmlns:p14="http://schemas.microsoft.com/office/powerpoint/2010/main" val="7743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8553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14996" y="234019"/>
            <a:ext cx="827883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Al momento de realizar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una donación para Dios, esta se convierte en parte de la historia de la iglesia y de la comunidad.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Las generaciones </a:t>
            </a:r>
            <a:r>
              <a:rPr lang="es-MX" sz="2800" b="1" dirty="0">
                <a:latin typeface="Arial Black" panose="020B0A04020102020204" pitchFamily="34" charset="0"/>
              </a:rPr>
              <a:t>futuras recordarán tu contribución y su impacto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Pero</a:t>
            </a:r>
            <a:r>
              <a:rPr lang="es-MX" sz="2800" b="1" dirty="0">
                <a:latin typeface="Arial Black" panose="020B0A04020102020204" pitchFamily="34" charset="0"/>
              </a:rPr>
              <a:t>, más que cualquier otra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recompensa terrenal, la Biblia nos enseña que nuestras obras en Cristo tienen recompensas eternas.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Su donación no solo tiene un impacto aquí en la tierra, sino que también contribuye a tus recompensas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eternas en el cielo.</a:t>
            </a:r>
          </a:p>
        </p:txBody>
      </p:sp>
    </p:spTree>
    <p:extLst>
      <p:ext uri="{BB962C8B-B14F-4D97-AF65-F5344CB8AC3E}">
        <p14:creationId xmlns:p14="http://schemas.microsoft.com/office/powerpoint/2010/main" val="32953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773"/>
            <a:ext cx="9081282" cy="63531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08128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TESTIMONIO ESPECIAL DE GENEROSIDAD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707883"/>
            <a:ext cx="1927274" cy="18383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640"/>
            <a:ext cx="1927274" cy="18356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5895" y="2912011"/>
            <a:ext cx="402336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DOMINICA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7963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07963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Preparar un testamento para Dios, es una de las acciones más nobles que puede haber, a su vez,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es </a:t>
            </a:r>
            <a:r>
              <a:rPr lang="es-MX" sz="2000" b="1" dirty="0">
                <a:latin typeface="Arial Black" panose="020B0A04020102020204" pitchFamily="34" charset="0"/>
              </a:rPr>
              <a:t>una forma de administrar los recursos con responsabilidad, dedicándolos a su obra por completo.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preparar algo en vida y sea entregado para cuando el Señor nos llame al descanso, es una respuesta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la Generosidad de Dios. Dios nos ha bendecido abundantemente. </a:t>
            </a:r>
          </a:p>
        </p:txBody>
      </p:sp>
    </p:spTree>
    <p:extLst>
      <p:ext uri="{BB962C8B-B14F-4D97-AF65-F5344CB8AC3E}">
        <p14:creationId xmlns:p14="http://schemas.microsoft.com/office/powerpoint/2010/main" val="20782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018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3597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879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Donar una propiedad es una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manera de agradecer a Dios por sus bendiciones que nos dio en vida.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</a:t>
            </a:r>
            <a:r>
              <a:rPr lang="es-MX" sz="2800" b="1" dirty="0">
                <a:latin typeface="Arial Black" panose="020B0A04020102020204" pitchFamily="34" charset="0"/>
              </a:rPr>
              <a:t>Qué le dejará a Dios para que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su obra continúe aun sin usted?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31" y="506437"/>
            <a:ext cx="45674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27073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327073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Podemos cambiar vidas. Al donar una propiedad, los miembros pueden ser parte de la transformación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vidas a través del ministerio de la iglesia. Pueden ser testigos de cómo sus acciones cambian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vida de las personas. Asimismo, apoyan a las futuras generaciones. La donación de una propiedad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puede ser una forma de asegurarse que las futuras generaciones tengan un lugar donde aprender sobre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y conectarse con otros creyentes. </a:t>
            </a:r>
          </a:p>
        </p:txBody>
      </p:sp>
    </p:spTree>
    <p:extLst>
      <p:ext uri="{BB962C8B-B14F-4D97-AF65-F5344CB8AC3E}">
        <p14:creationId xmlns:p14="http://schemas.microsoft.com/office/powerpoint/2010/main" val="13671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611231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Sin estos corazones generosos, muchos de los templos y </a:t>
            </a:r>
            <a:r>
              <a:rPr lang="es-MX" sz="2800" b="1" dirty="0" smtClean="0">
                <a:latin typeface="Arial Black" panose="020B0A04020102020204" pitchFamily="34" charset="0"/>
              </a:rPr>
              <a:t>escuelas </a:t>
            </a:r>
            <a:r>
              <a:rPr lang="es-MX" sz="2800" b="1" dirty="0">
                <a:latin typeface="Arial Black" panose="020B0A04020102020204" pitchFamily="34" charset="0"/>
              </a:rPr>
              <a:t>en los que hoy miles de personas se reúnen para adorar y aprender sobre Dios no existirían.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908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ha iluminado a lo largo del tiempo a personas para que puedan producir un cambio verdadero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través de sus donativos y lo sigue haciendo hoy en día. Si el Señor pone en usted ese deseo,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propóngase desde hoy hacer planes para dar una ofrenda especial a su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6433"/>
            <a:ext cx="4724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J.N. Andrews fue el primer misionero de la iglesia adventista en el extranjero. Cuando analizamos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vida, nos damos cuenta que fue una de constante servicio y entrega a la causa de Dios.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</a:t>
            </a:r>
            <a:r>
              <a:rPr lang="es-MX" sz="2000" b="1" dirty="0">
                <a:latin typeface="Arial Black" panose="020B0A04020102020204" pitchFamily="34" charset="0"/>
              </a:rPr>
              <a:t>uno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momentos más conmovedores de su vida fue en sus últimos momentos.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Antes </a:t>
            </a:r>
            <a:r>
              <a:rPr lang="es-MX" sz="2000" b="1" dirty="0">
                <a:latin typeface="Arial Black" panose="020B0A04020102020204" pitchFamily="34" charset="0"/>
              </a:rPr>
              <a:t>de que el Señor 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llamara al descanso, el pastor J.N. Andrews pidió que le pasaran una hoja en donde declaró que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últimos 500 dólares debían ser donados para la misión de la 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0"/>
            <a:ext cx="44196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26412" y="567289"/>
            <a:ext cx="53175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Su acción va más allá de una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simple donación financiera; es un testimonio de su profunda devoción y su anhelo de ver la obra de </a:t>
            </a:r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terminada.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través de este gesto, Andrews nos inspira a considerar cómo podemos utilizar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nuestros recursos para dejar un legado duradero en la expansión del reino de Dios, ahora nos toca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 ser partícipes de la misión y dejar algo para las futuras generaciones.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26412" cy="68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5528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055288" y="243513"/>
            <a:ext cx="40887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¿QUÉ LE DAREMOS A DIOS? NO HAY FORMA DE PAGAR LO QUE ÉL HA HECHO EN NUESTRAS VIDAS,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SIN DUDA, NO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SOMOS LOS MISMOS DESDE QUE ESCUCHAMOS SU TIERNA VOZ LLAMÁNDONOS.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ÉL HA REALIZADO TANTO POR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NOSOTROS QUE CÓMO NO RESPONDER A TANTAS BENDICIONES RECIBIDAS.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738899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9334" y="756478"/>
            <a:ext cx="854612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Hemos concluido nuestro programa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hoy, pero recordemos que nuestras donaciones son una expresión tangible de nuestro compromiso </a:t>
            </a:r>
            <a:r>
              <a:rPr lang="es-MX" sz="2800" b="1" dirty="0" smtClean="0">
                <a:latin typeface="Arial Black" panose="020B0A04020102020204" pitchFamily="34" charset="0"/>
              </a:rPr>
              <a:t>con </a:t>
            </a:r>
            <a:r>
              <a:rPr lang="es-MX" sz="2800" b="1" dirty="0">
                <a:latin typeface="Arial Black" panose="020B0A04020102020204" pitchFamily="34" charset="0"/>
              </a:rPr>
              <a:t>la obra de Dios. Cada acto de generosidad contribuye a la transformación de vidas y al avance de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su reino en la tierra. Que podamos continuar respondiendo con corazones agradecidos y generosos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mientras continuamos compartiendo las bendiciones que Dios nos ha dado.</a:t>
            </a:r>
          </a:p>
        </p:txBody>
      </p:sp>
    </p:spTree>
    <p:extLst>
      <p:ext uri="{BB962C8B-B14F-4D97-AF65-F5344CB8AC3E}">
        <p14:creationId xmlns:p14="http://schemas.microsoft.com/office/powerpoint/2010/main" val="32959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8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#69 “SEÑOR MI DIOS”, #290 “FUENTE DE LA VIDA ETERNA”.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237" y="984884"/>
            <a:ext cx="4341154" cy="58731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03525"/>
            <a:ext cx="2335237" cy="585447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676392" y="1003524"/>
            <a:ext cx="2467608" cy="585447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455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050302" cy="62322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50302" y="646329"/>
            <a:ext cx="4093698" cy="378565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EL COMIENZO DEL EVANGELIO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302" y="4431981"/>
            <a:ext cx="4079630" cy="24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300"/>
            <a:ext cx="9161585" cy="60316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 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616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521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FELIZ SÁBADO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8249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Lucas 6:38: "Den, y se les dará: se les echará en su regazo </a:t>
            </a:r>
            <a:r>
              <a:rPr lang="es-MX" sz="2400" b="1" dirty="0" smtClean="0">
                <a:latin typeface="Arial Black" panose="020B0A04020102020204" pitchFamily="34" charset="0"/>
              </a:rPr>
              <a:t>una medida </a:t>
            </a:r>
            <a:r>
              <a:rPr lang="es-MX" sz="2400" b="1" dirty="0">
                <a:latin typeface="Arial Black" panose="020B0A04020102020204" pitchFamily="34" charset="0"/>
              </a:rPr>
              <a:t>llena, apretada, sacudida y desbordante. Porque con la medida con que midan a otros, se </a:t>
            </a:r>
            <a:r>
              <a:rPr lang="es-MX" sz="2400" b="1" dirty="0" smtClean="0">
                <a:latin typeface="Arial Black" panose="020B0A04020102020204" pitchFamily="34" charset="0"/>
              </a:rPr>
              <a:t>les medirá </a:t>
            </a:r>
            <a:r>
              <a:rPr lang="es-MX" sz="2400" b="1" dirty="0">
                <a:latin typeface="Arial Black" panose="020B0A04020102020204" pitchFamily="34" charset="0"/>
              </a:rPr>
              <a:t>a ustedes" NVI.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6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254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Oremos a Dios para que coloque en nosotros un corazón generoso, que nos permita mostrar </a:t>
            </a:r>
            <a:r>
              <a:rPr lang="es-MX" sz="2800" b="1" dirty="0" smtClean="0">
                <a:latin typeface="Arial Black" panose="020B0A04020102020204" pitchFamily="34" charset="0"/>
              </a:rPr>
              <a:t>nuestra gratitud </a:t>
            </a:r>
            <a:r>
              <a:rPr lang="es-MX" sz="2800" b="1" dirty="0">
                <a:latin typeface="Arial Black" panose="020B0A04020102020204" pitchFamily="34" charset="0"/>
              </a:rPr>
              <a:t>a ÉL.</a:t>
            </a:r>
          </a:p>
        </p:txBody>
      </p:sp>
      <p:sp>
        <p:nvSpPr>
          <p:cNvPr id="3" name="CuadroTexto 2"/>
          <p:cNvSpPr txBox="1"/>
          <p:nvPr/>
        </p:nvSpPr>
        <p:spPr>
          <a:xfrm flipH="1"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7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Conocer la importancia y las bendiciones de la donación de bienes a Dios como una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expresión de generosidad y compromiso con su </a:t>
            </a:r>
            <a:r>
              <a:rPr lang="es-MX" sz="2800" b="1" dirty="0" smtClean="0">
                <a:latin typeface="Arial Black" panose="020B0A04020102020204" pitchFamily="34" charset="0"/>
              </a:rPr>
              <a:t>obra.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los corazones generosos de los creyentes reside un poder transformador capaz de cambiar vidas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comunidades. En la Iglesia Adventista, hemos sido testigos de la maravillosa obra que la generosidad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puede lograr. Hoy, nos adentramos en un tema que va más allá de la simple acción de dar;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sumergimos </a:t>
            </a:r>
            <a:r>
              <a:rPr lang="es-MX" sz="2400" b="1" dirty="0">
                <a:latin typeface="Arial Black" panose="020B0A04020102020204" pitchFamily="34" charset="0"/>
              </a:rPr>
              <a:t>en el acto de sembrar en el terreno fértil de la obra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Donar propiedades y hacer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ofrendas no es solo un acto de generosidad, sino una colaboración con el plan divino que busca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alcanzar a cada ser humano. A medida que consideramos las bendiciones que provienen de </a:t>
            </a:r>
            <a:r>
              <a:rPr lang="es-MX" sz="2400" b="1" dirty="0" smtClean="0">
                <a:latin typeface="Arial Black" panose="020B0A04020102020204" pitchFamily="34" charset="0"/>
              </a:rPr>
              <a:t>compartir lo </a:t>
            </a:r>
            <a:r>
              <a:rPr lang="es-MX" sz="2400" b="1" dirty="0">
                <a:latin typeface="Arial Black" panose="020B0A04020102020204" pitchFamily="34" charset="0"/>
              </a:rPr>
              <a:t>que hemos recibido, nos damos cuenta de que nuestro acto generoso de dar es una colaboración </a:t>
            </a:r>
            <a:r>
              <a:rPr lang="es-MX" sz="2400" b="1" dirty="0" smtClean="0">
                <a:latin typeface="Arial Black" panose="020B0A04020102020204" pitchFamily="34" charset="0"/>
              </a:rPr>
              <a:t>en el </a:t>
            </a:r>
            <a:r>
              <a:rPr lang="es-MX" sz="2400" b="1" dirty="0">
                <a:latin typeface="Arial Black" panose="020B0A04020102020204" pitchFamily="34" charset="0"/>
              </a:rPr>
              <a:t>crecimiento del reino de Dios en la tierra.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4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312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Hoy tocaremos un tema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refleja el corazón generoso de nuestros hermanos y hermanas: la donación de propiedades y bienes.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través de esta lección, veremos cómo nuestras acciones pueden tener un impacto duradero en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obra de Dios en la tierra.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</TotalTime>
  <Words>1193</Words>
  <Application>Microsoft Office PowerPoint</Application>
  <PresentationFormat>Presentación en pantalla (4:3)</PresentationFormat>
  <Paragraphs>100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2024-07-01T23:36:18Z</dcterms:created>
  <dcterms:modified xsi:type="dcterms:W3CDTF">2024-07-02T23:26:22Z</dcterms:modified>
</cp:coreProperties>
</file>