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8" r:id="rId4"/>
    <p:sldId id="265" r:id="rId5"/>
    <p:sldId id="257" r:id="rId6"/>
    <p:sldId id="260" r:id="rId7"/>
    <p:sldId id="261" r:id="rId8"/>
    <p:sldId id="263" r:id="rId9"/>
    <p:sldId id="266" r:id="rId10"/>
    <p:sldId id="267" r:id="rId11"/>
    <p:sldId id="264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80" r:id="rId22"/>
    <p:sldId id="276" r:id="rId23"/>
    <p:sldId id="277" r:id="rId24"/>
    <p:sldId id="279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11F-F6F5-4CCE-AE76-39C7A256FAF2}" type="datetimeFigureOut">
              <a:rPr lang="es-MX" smtClean="0"/>
              <a:t>26/06/2024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BDF6-739F-4E0C-9860-3EF41CB99B7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1704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11F-F6F5-4CCE-AE76-39C7A256FAF2}" type="datetimeFigureOut">
              <a:rPr lang="es-MX" smtClean="0"/>
              <a:t>26/06/2024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BDF6-739F-4E0C-9860-3EF41CB99B7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08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11F-F6F5-4CCE-AE76-39C7A256FAF2}" type="datetimeFigureOut">
              <a:rPr lang="es-MX" smtClean="0"/>
              <a:t>26/06/2024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BDF6-739F-4E0C-9860-3EF41CB99B7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043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11F-F6F5-4CCE-AE76-39C7A256FAF2}" type="datetimeFigureOut">
              <a:rPr lang="es-MX" smtClean="0"/>
              <a:t>26/06/2024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BDF6-739F-4E0C-9860-3EF41CB99B7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586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11F-F6F5-4CCE-AE76-39C7A256FAF2}" type="datetimeFigureOut">
              <a:rPr lang="es-MX" smtClean="0"/>
              <a:t>26/06/2024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BDF6-739F-4E0C-9860-3EF41CB99B7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885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11F-F6F5-4CCE-AE76-39C7A256FAF2}" type="datetimeFigureOut">
              <a:rPr lang="es-MX" smtClean="0"/>
              <a:t>26/06/2024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BDF6-739F-4E0C-9860-3EF41CB99B7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2647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11F-F6F5-4CCE-AE76-39C7A256FAF2}" type="datetimeFigureOut">
              <a:rPr lang="es-MX" smtClean="0"/>
              <a:t>26/06/2024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BDF6-739F-4E0C-9860-3EF41CB99B7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975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11F-F6F5-4CCE-AE76-39C7A256FAF2}" type="datetimeFigureOut">
              <a:rPr lang="es-MX" smtClean="0"/>
              <a:t>26/06/2024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BDF6-739F-4E0C-9860-3EF41CB99B7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068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11F-F6F5-4CCE-AE76-39C7A256FAF2}" type="datetimeFigureOut">
              <a:rPr lang="es-MX" smtClean="0"/>
              <a:t>26/06/2024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BDF6-739F-4E0C-9860-3EF41CB99B7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3847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11F-F6F5-4CCE-AE76-39C7A256FAF2}" type="datetimeFigureOut">
              <a:rPr lang="es-MX" smtClean="0"/>
              <a:t>26/06/2024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BDF6-739F-4E0C-9860-3EF41CB99B7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0274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6511F-F6F5-4CCE-AE76-39C7A256FAF2}" type="datetimeFigureOut">
              <a:rPr lang="es-MX" smtClean="0"/>
              <a:t>26/06/2024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BDF6-739F-4E0C-9860-3EF41CB99B7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78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6511F-F6F5-4CCE-AE76-39C7A256FAF2}" type="datetimeFigureOut">
              <a:rPr lang="es-MX" smtClean="0"/>
              <a:t>26/06/2024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0BDF6-739F-4E0C-9860-3EF41CB99B7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013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“¿CÓMO ES NUESTRO DIOS?”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2" y="5725551"/>
            <a:ext cx="1039376" cy="87307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59988" y="5644520"/>
            <a:ext cx="669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DIOS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960" y="1046440"/>
            <a:ext cx="4598080" cy="45980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1046440"/>
            <a:ext cx="2272960" cy="4598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6871040" y="1046440"/>
            <a:ext cx="2272960" cy="4598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216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1368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Justamente la tercera característica de nuestro Dios es que él escucha nuestras oraciones. Un Dios tan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maravillosos que nos ama siempre está escuchándonos. Por ello, hoy vamos a orar juntos.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42890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738425" y="4459457"/>
            <a:ext cx="2405575" cy="5542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5791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#64 “YO CANTO EL PODER DE DIOS”.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4000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4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136046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EL PODER DE LA AMISTAD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83" y="1107996"/>
            <a:ext cx="6802965" cy="502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2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Hacer cambios y tener esperanza es muy importante para nuestra vida. En Salmo 142:5 leemos: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“Clamé a ti, Jehová; dije: ´Tú eres mi esperanza y mi porción en la tierra de los vivientes! </a:t>
            </a:r>
            <a:r>
              <a:rPr lang="es-MX" sz="2400" b="1" dirty="0" smtClean="0">
                <a:latin typeface="Arial Black" panose="020B0A04020102020204" pitchFamily="34" charset="0"/>
              </a:rPr>
              <a:t>´”.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La cuarta </a:t>
            </a:r>
            <a:r>
              <a:rPr lang="es-MX" sz="2400" b="1" dirty="0">
                <a:latin typeface="Arial Black" panose="020B0A04020102020204" pitchFamily="34" charset="0"/>
              </a:rPr>
              <a:t>característica de Dios es que Él es nuestra esperanza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0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HIMNO DE ALABANZA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646330"/>
            <a:ext cx="9144001" cy="62116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194697" y="1512635"/>
            <a:ext cx="1377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latin typeface="Arial Black" panose="020B0A04020102020204" pitchFamily="34" charset="0"/>
              </a:rPr>
              <a:t># 57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729219"/>
            <a:ext cx="9143999" cy="700526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338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27195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Salmos 145:8 encontraremos la quinta característica de Dios, que es misericordioso. “Clemente </a:t>
            </a:r>
            <a:r>
              <a:rPr lang="es-MX" sz="2400" b="1" dirty="0" smtClean="0">
                <a:latin typeface="Arial Black" panose="020B0A04020102020204" pitchFamily="34" charset="0"/>
              </a:rPr>
              <a:t>y misericordioso </a:t>
            </a:r>
            <a:r>
              <a:rPr lang="es-MX" sz="2400" b="1" dirty="0">
                <a:latin typeface="Arial Black" panose="020B0A04020102020204" pitchFamily="34" charset="0"/>
              </a:rPr>
              <a:t>es Jehová, lento para la ira y grande en misericordia</a:t>
            </a:r>
            <a:r>
              <a:rPr lang="es-MX" sz="2400" b="1" dirty="0" smtClean="0">
                <a:latin typeface="Arial Black" panose="020B0A04020102020204" pitchFamily="34" charset="0"/>
              </a:rPr>
              <a:t>”.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¡Qué bendición!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</a:t>
            </a:r>
            <a:r>
              <a:rPr lang="es-MX" sz="2400" b="1" dirty="0">
                <a:latin typeface="Arial Black" panose="020B0A04020102020204" pitchFamily="34" charset="0"/>
              </a:rPr>
              <a:t>es </a:t>
            </a:r>
            <a:r>
              <a:rPr lang="es-MX" sz="2400" b="1" dirty="0" smtClean="0">
                <a:latin typeface="Arial Black" panose="020B0A04020102020204" pitchFamily="34" charset="0"/>
              </a:rPr>
              <a:t>muy bueno </a:t>
            </a:r>
            <a:r>
              <a:rPr lang="es-MX" sz="2400" b="1" dirty="0">
                <a:latin typeface="Arial Black" panose="020B0A04020102020204" pitchFamily="34" charset="0"/>
              </a:rPr>
              <a:t>con nosotros.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4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2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" y="646329"/>
            <a:ext cx="1674054" cy="18717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327"/>
            <a:ext cx="1772529" cy="187179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37760" y="2883877"/>
            <a:ext cx="407963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RUSIA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9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21138" y="787791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624">
            <a:off x="1068638" y="4304714"/>
            <a:ext cx="838411" cy="70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5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549676"/>
            <a:ext cx="9144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sexta característica de Dios la encontramos en Salmo 144:2 “Misericordia mía y mi castillo,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fortaleza mía y mi libertador, escudo mío, en quien he confiado; el que sujeta a mi pueblo debajo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mí”. El hecho de que Dios sea nuestra fortaleza nos anima a seguir cumpliendo su misión.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629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1" y="-1"/>
            <a:ext cx="3559127" cy="75965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5795889" y="0"/>
            <a:ext cx="3348111" cy="61897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7609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18249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Estamos descubriendo las características de Dios,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</a:t>
            </a:r>
            <a:r>
              <a:rPr lang="es-MX" sz="2400" b="1" dirty="0">
                <a:latin typeface="Arial Black" panose="020B0A04020102020204" pitchFamily="34" charset="0"/>
              </a:rPr>
              <a:t>número siete es, la eternidad de Dios.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Salmo 135:13 </a:t>
            </a:r>
            <a:r>
              <a:rPr lang="es-MX" sz="2400" b="1" dirty="0">
                <a:latin typeface="Arial Black" panose="020B0A04020102020204" pitchFamily="34" charset="0"/>
              </a:rPr>
              <a:t>“Jehová, eterno es tu nombre; tu memoria, Jehová, de generación en generación…”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7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75249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11347" y="4009293"/>
            <a:ext cx="7807569" cy="18158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s-MX" sz="2800" b="1" dirty="0" smtClean="0">
              <a:latin typeface="Arial Black" panose="020B0A04020102020204" pitchFamily="34" charset="0"/>
            </a:endParaRPr>
          </a:p>
          <a:p>
            <a:r>
              <a:rPr lang="es-MX" sz="2800" b="1" dirty="0" smtClean="0">
                <a:latin typeface="Arial Black" panose="020B0A04020102020204" pitchFamily="34" charset="0"/>
              </a:rPr>
              <a:t>A LA IGLESIA ADVENTISTA DEL 7° DÍA</a:t>
            </a:r>
          </a:p>
          <a:p>
            <a:endParaRPr lang="es-MX" sz="2800" b="1" dirty="0">
              <a:latin typeface="Arial Black" panose="020B0A04020102020204" pitchFamily="34" charset="0"/>
            </a:endParaRPr>
          </a:p>
          <a:p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8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7271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55673" y="912450"/>
            <a:ext cx="92213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000" b="1" dirty="0">
                <a:latin typeface="Arial Black" panose="020B0A04020102020204" pitchFamily="34" charset="0"/>
              </a:rPr>
              <a:t>Hagamos un breve repaso de las características de Dios:</a:t>
            </a:r>
          </a:p>
          <a:p>
            <a:r>
              <a:rPr lang="es-MX" sz="4000" b="1" dirty="0">
                <a:latin typeface="Arial Black" panose="020B0A04020102020204" pitchFamily="34" charset="0"/>
              </a:rPr>
              <a:t>• Dios me sostiene</a:t>
            </a:r>
          </a:p>
          <a:p>
            <a:r>
              <a:rPr lang="es-MX" sz="4000" b="1" dirty="0">
                <a:latin typeface="Arial Black" panose="020B0A04020102020204" pitchFamily="34" charset="0"/>
              </a:rPr>
              <a:t>• Dios es poderoso </a:t>
            </a:r>
            <a:r>
              <a:rPr lang="es-MX" sz="4000" b="1" dirty="0" smtClean="0">
                <a:latin typeface="Arial Black" panose="020B0A04020102020204" pitchFamily="34" charset="0"/>
              </a:rPr>
              <a:t>en hechos</a:t>
            </a:r>
            <a:endParaRPr lang="es-MX" sz="4000" b="1" dirty="0">
              <a:latin typeface="Arial Black" panose="020B0A04020102020204" pitchFamily="34" charset="0"/>
            </a:endParaRPr>
          </a:p>
          <a:p>
            <a:r>
              <a:rPr lang="es-MX" sz="4000" b="1" dirty="0">
                <a:latin typeface="Arial Black" panose="020B0A04020102020204" pitchFamily="34" charset="0"/>
              </a:rPr>
              <a:t>• Escucha nuestras oraciones</a:t>
            </a:r>
          </a:p>
          <a:p>
            <a:r>
              <a:rPr lang="es-MX" sz="4000" b="1" dirty="0">
                <a:latin typeface="Arial Black" panose="020B0A04020102020204" pitchFamily="34" charset="0"/>
              </a:rPr>
              <a:t>• Es nuestra esperanza</a:t>
            </a:r>
          </a:p>
          <a:p>
            <a:r>
              <a:rPr lang="es-MX" sz="4000" b="1" dirty="0">
                <a:latin typeface="Arial Black" panose="020B0A04020102020204" pitchFamily="34" charset="0"/>
              </a:rPr>
              <a:t>• Es misericordioso</a:t>
            </a:r>
          </a:p>
          <a:p>
            <a:r>
              <a:rPr lang="es-MX" sz="4000" b="1" dirty="0">
                <a:latin typeface="Arial Black" panose="020B0A04020102020204" pitchFamily="34" charset="0"/>
              </a:rPr>
              <a:t>• Es nuestra fortaleza</a:t>
            </a:r>
          </a:p>
          <a:p>
            <a:r>
              <a:rPr lang="es-MX" sz="4000" b="1" dirty="0">
                <a:latin typeface="Arial Black" panose="020B0A04020102020204" pitchFamily="34" charset="0"/>
              </a:rPr>
              <a:t>• Dios es eterno</a:t>
            </a:r>
          </a:p>
        </p:txBody>
      </p:sp>
    </p:spTree>
    <p:extLst>
      <p:ext uri="{BB962C8B-B14F-4D97-AF65-F5344CB8AC3E}">
        <p14:creationId xmlns:p14="http://schemas.microsoft.com/office/powerpoint/2010/main" val="367745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Gracias a Dios por su forma de ser. Y ahora, quedemos con este pensamiento: Salmo128:5,6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“¡</a:t>
            </a:r>
            <a:r>
              <a:rPr lang="es-MX" sz="2400" b="1" dirty="0" err="1">
                <a:latin typeface="Arial Black" panose="020B0A04020102020204" pitchFamily="34" charset="0"/>
              </a:rPr>
              <a:t>Bendígate</a:t>
            </a:r>
            <a:r>
              <a:rPr lang="es-MX" sz="2400" b="1" dirty="0">
                <a:latin typeface="Arial Black" panose="020B0A04020102020204" pitchFamily="34" charset="0"/>
              </a:rPr>
              <a:t> Jehová desde Sion, y que veas el bien de Jerusalén todos los días de tu vida, y que veas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los hijos de tus hijos! ¡La paz sea sobre Israel!”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39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8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5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13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5613009" cy="621236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613008" y="645637"/>
            <a:ext cx="3530991" cy="280076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EL TRIUNFO DEL AMOR DE DIOS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008" y="3158636"/>
            <a:ext cx="3553310" cy="38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9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3"/>
            <a:ext cx="9144000" cy="707886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este marco, alabemos a nuestro buen Dios con el </a:t>
            </a:r>
            <a:r>
              <a:rPr lang="es-MX" sz="2000" b="1" dirty="0" smtClean="0">
                <a:latin typeface="Arial Black" panose="020B0A04020102020204" pitchFamily="34" charset="0"/>
              </a:rPr>
              <a:t>himno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#61 </a:t>
            </a:r>
            <a:r>
              <a:rPr lang="es-MX" sz="2000" b="1" dirty="0" smtClean="0">
                <a:latin typeface="Arial Black" panose="020B0A04020102020204" pitchFamily="34" charset="0"/>
              </a:rPr>
              <a:t>“SANTO, SANTO, SANTO, DIOS OMNIPOTENTE”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92659"/>
            <a:ext cx="9144001" cy="557907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513342" y="6372665"/>
            <a:ext cx="24055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2697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OREMOS JUNTOS A NUESTRO MARAVILLOSO DIOS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4000" cy="579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4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6942"/>
            <a:ext cx="9144000" cy="788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</a:t>
            </a:r>
            <a:r>
              <a:rPr lang="es-MX" sz="2400" b="1" dirty="0">
                <a:latin typeface="Arial Black" panose="020B0A04020102020204" pitchFamily="34" charset="0"/>
              </a:rPr>
              <a:t>59 “Mirad qué amor”, #63 “Al rey adorad”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4000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LECTURA BÍBLICA 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9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5361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>
                <a:latin typeface="Arial Black" panose="020B0A04020102020204" pitchFamily="34" charset="0"/>
              </a:rPr>
              <a:t>Reflexionar en las características de Dios y relacionarnos aún más con él.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98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5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INTRODUCCIÓN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45722" y="1169549"/>
            <a:ext cx="379827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Hablar de Dios es fascinante. Leer en la Biblia cómo es él y qué características tiene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nos permite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descubrir a un Dios cercano y muy interesado en nuestro día a día. Dios es nuestro escudo,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</a:t>
            </a:r>
            <a:r>
              <a:rPr lang="es-MX" sz="2000" b="1" dirty="0">
                <a:latin typeface="Arial Black" panose="020B0A04020102020204" pitchFamily="34" charset="0"/>
              </a:rPr>
              <a:t>quien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 sostiene, es misericordioso, es eterno, realiza poderosos hechos, es nuestra esperanza y escucha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nuestras oraciones.</a:t>
            </a:r>
            <a:r>
              <a:rPr lang="es-MX" sz="2400" b="1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5345723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031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Hoy, basados en los Salmos, descubriremos juntos esas características de nuestro Dios con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 de generar en nosotros un acercamiento más intencionado con él.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8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primer lugar, en Salmo 145: 14 leemos: “Sostiene Jehová a todos los que caen y levanta a todos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oprimidos”. La primera característica es que Dios me sostiene. Dios es tan bueno que no nos deja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el </a:t>
            </a:r>
            <a:r>
              <a:rPr lang="es-MX" sz="2400" b="1" dirty="0" smtClean="0">
                <a:latin typeface="Arial Black" panose="020B0A04020102020204" pitchFamily="34" charset="0"/>
              </a:rPr>
              <a:t>suelo.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7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27195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Salmo 145: 4 la Biblia dice “Generación a generación celebrará tus obras y anunciará tus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poderosos hechos”. Segunda característica, Dios es poderoso en hechos. Incluso promete que cada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generación verá el actuar de Dios con poder. Todos tenemos algo que contar del poder de Dios.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2719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496887" y="0"/>
            <a:ext cx="647113" cy="6893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1971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</TotalTime>
  <Words>655</Words>
  <Application>Microsoft Office PowerPoint</Application>
  <PresentationFormat>Presentación en pantalla (4:3)</PresentationFormat>
  <Paragraphs>72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28</cp:revision>
  <dcterms:created xsi:type="dcterms:W3CDTF">2024-06-25T21:59:14Z</dcterms:created>
  <dcterms:modified xsi:type="dcterms:W3CDTF">2024-06-27T01:16:25Z</dcterms:modified>
</cp:coreProperties>
</file>