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62" r:id="rId6"/>
    <p:sldId id="264" r:id="rId7"/>
    <p:sldId id="265" r:id="rId8"/>
    <p:sldId id="259" r:id="rId9"/>
    <p:sldId id="260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6" r:id="rId19"/>
    <p:sldId id="277" r:id="rId20"/>
    <p:sldId id="278" r:id="rId21"/>
    <p:sldId id="279" r:id="rId22"/>
    <p:sldId id="272" r:id="rId23"/>
    <p:sldId id="273" r:id="rId24"/>
    <p:sldId id="275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9933"/>
    <a:srgbClr val="FF0066"/>
    <a:srgbClr val="66FF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70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331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092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117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324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882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322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1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325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451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839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BB4D3-A80D-4E4B-A7E7-47DE0192383B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11ED8-777C-4C6F-B33B-4310B86FBF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787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PODER DE NUESTROS PENSAMIENTOS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" y="5556738"/>
            <a:ext cx="1307332" cy="10981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913206" y="5700790"/>
            <a:ext cx="7230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523218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8"/>
            <a:ext cx="9144000" cy="45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72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00"/>
            <a:ext cx="9144000" cy="6335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225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#276 “CON NUESTRAS MENTES”.</a:t>
            </a:r>
          </a:p>
        </p:txBody>
      </p:sp>
    </p:spTree>
    <p:extLst>
      <p:ext uri="{BB962C8B-B14F-4D97-AF65-F5344CB8AC3E}">
        <p14:creationId xmlns:p14="http://schemas.microsoft.com/office/powerpoint/2010/main" val="32434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EVANGELISMO</a:t>
            </a:r>
            <a:endParaRPr lang="es-MX" sz="2000" b="1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13788"/>
            <a:ext cx="9144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EL SEMBRADOR SALIÓ A SEMBRAR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52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77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“Si los pensamientos son puros y santos el hombre mejora por haberlos acariciado. Aceleran el pulso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espiritual y aumentan el poder para hacer el bien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Y así como una gota de lluvia prepara el camino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</a:t>
            </a:r>
            <a:r>
              <a:rPr lang="es-MX" sz="2000" b="1" dirty="0">
                <a:latin typeface="Arial Black" panose="020B0A04020102020204" pitchFamily="34" charset="0"/>
              </a:rPr>
              <a:t>otra en el humedecimiento de la tierra,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</a:t>
            </a:r>
            <a:r>
              <a:rPr lang="es-MX" sz="2000" b="1" dirty="0">
                <a:latin typeface="Arial Black" panose="020B0A04020102020204" pitchFamily="34" charset="0"/>
              </a:rPr>
              <a:t>buen pensamiento prepara el camino para otro”.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897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“Está al alcance de todos escoger los temas que han de ocupar los pensamientos y amoldar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carácter”. A continuación, tendremos un canto especial.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CANTO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6436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30"/>
            <a:ext cx="180229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1802296" cy="199436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03304" y="2901506"/>
            <a:ext cx="408167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BIELORRUSIA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666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“Si los pensamientos son malos, los sentimientos también lo serán</a:t>
            </a:r>
            <a:r>
              <a:rPr lang="es-MX" sz="28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Los pensamientos y sentimientos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combinados constituyen el carácter moral”.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7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000"/>
            <a:ext cx="9144793" cy="532716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4281" y="574364"/>
            <a:ext cx="33724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7631">
            <a:off x="1118518" y="3284097"/>
            <a:ext cx="903246" cy="75872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793" y="542753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tabla comparativa es un instrumento de medición para evaluar el estudio diario de la lección de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escuela sabática, es como un termómetro para medir nuestro calor espiritual y saber si estamos </a:t>
            </a:r>
            <a:r>
              <a:rPr lang="es-MX" sz="2000" b="1" dirty="0" smtClean="0">
                <a:latin typeface="Arial Black" panose="020B0A04020102020204" pitchFamily="34" charset="0"/>
              </a:rPr>
              <a:t>avanzando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198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“Nadie, fuera de vosotros, puede controlar vuestros pensamientos. En la lucha por alcanzar las normas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elevadas, el éxito o el fracaso dependerá mucho del carácter, y de la manera como se disciplinen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pensamientos”.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11948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“Si se le permite a la mente natural y egoísta seguir sus propios deseos pecaminosos, obrará sin motivos </a:t>
            </a:r>
            <a:r>
              <a:rPr lang="es-MX" sz="2000" b="1" dirty="0" smtClean="0">
                <a:latin typeface="Arial Black" panose="020B0A04020102020204" pitchFamily="34" charset="0"/>
              </a:rPr>
              <a:t>elevados</a:t>
            </a:r>
            <a:r>
              <a:rPr lang="es-MX" sz="2000" b="1" dirty="0">
                <a:latin typeface="Arial Black" panose="020B0A04020102020204" pitchFamily="34" charset="0"/>
              </a:rPr>
              <a:t>, sin propender a la gloria de Dios, o al beneficio de la humanidad. Los pensamientos serán </a:t>
            </a:r>
            <a:r>
              <a:rPr lang="es-MX" sz="2000" b="1" dirty="0" smtClean="0">
                <a:latin typeface="Arial Black" panose="020B0A04020102020204" pitchFamily="34" charset="0"/>
              </a:rPr>
              <a:t>pecaminosos,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única y continuamente pecaminosos. . 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Espíritu de Dios produce una nueva vida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alma, conduciendo los pensamientos y los deseos a la obediencia de la voluntad de Cristo”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5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1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726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adversario de las almas no puede leer los pensamientos de los hombres, pero es un agudo observador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toma nota de las palabras. Registra las acciones y hábilmente adapta sus tentaciones a los casos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quienes se colocan al alcance de su poder.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196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#270 “MEDITAR EN JESÚS”, #282 “¡BRILLA JESÚS!”.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306"/>
            <a:ext cx="9144000" cy="587368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63688" y="1313392"/>
            <a:ext cx="15905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1</a:t>
            </a:r>
            <a:endParaRPr lang="es-MX" sz="6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3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25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trabajáramos para reprimir los pensamientos y sentimientos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pecaminosos, sin darles expresión en palabras o acciones, Satanás sería derrotado, pues no podría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preparar sus engañosas tentaciones adecuadas para el caso. ¡Pero con cuánta frecuencia abren la puerta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adversario de las almas los profesos cristianos por su falta de dominio propio!”.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287191"/>
            <a:ext cx="9144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Pensar positivo en un mundo negativo es un verdadero reto, somos tentados a tener pensamientos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negativos diariamente por todo lo que vemos a nuestro alrededor, olvidando que estos </a:t>
            </a:r>
            <a:r>
              <a:rPr lang="es-MX" sz="2000" b="1" dirty="0" smtClean="0">
                <a:latin typeface="Arial Black" panose="020B0A04020102020204" pitchFamily="34" charset="0"/>
              </a:rPr>
              <a:t>pensamientos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van directamente en detrimento de nuestra vida dentro y fuera de la iglesia, impidiéndonos ser felices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disfrutar de la salvación que Cristo nos ofrece, que Dios nos ayude a desarrollar cada día, más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pensamientos que glorifiquen su Santo Nombre y que nos hagan tener un cristianismo de poder.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¡MARANATHA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2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61631" cy="61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5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66FFFF"/>
                </a:solidFill>
                <a:latin typeface="Arial Black" panose="020B0A04020102020204" pitchFamily="34" charset="0"/>
              </a:rPr>
              <a:t>REPASO DE LA LECCIÓN # 9</a:t>
            </a:r>
            <a:endParaRPr lang="es-MX" sz="4000" b="1" dirty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529551" cy="61513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529551" y="707885"/>
            <a:ext cx="3614449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EL </a:t>
            </a:r>
            <a:r>
              <a:rPr lang="es-MX" sz="3200" b="1" dirty="0">
                <a:latin typeface="Arial Black" panose="020B0A04020102020204" pitchFamily="34" charset="0"/>
              </a:rPr>
              <a:t>FUNDAMENTO</a:t>
            </a:r>
            <a:r>
              <a:rPr lang="es-MX" sz="3600" b="1" dirty="0">
                <a:latin typeface="Arial Black" panose="020B0A04020102020204" pitchFamily="34" charset="0"/>
              </a:rPr>
              <a:t> DEL GOBIERNO DE DIOS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63" y="3682127"/>
            <a:ext cx="3722226" cy="28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5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873595"/>
            <a:ext cx="316892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“Las nobles facultades de la mente nos han sido dadas por Dios para que las empleemos en la </a:t>
            </a:r>
            <a:r>
              <a:rPr lang="es-MX" sz="2000" b="1" dirty="0" smtClean="0">
                <a:latin typeface="Arial Black" panose="020B0A04020102020204" pitchFamily="34" charset="0"/>
              </a:rPr>
              <a:t>contemplación </a:t>
            </a:r>
            <a:r>
              <a:rPr lang="es-MX" sz="2000" b="1" dirty="0">
                <a:latin typeface="Arial Black" panose="020B0A04020102020204" pitchFamily="34" charset="0"/>
              </a:rPr>
              <a:t>de las cosas celestiales. El Señor ha provisto en abundancia para que el alma progrese </a:t>
            </a:r>
            <a:r>
              <a:rPr lang="es-MX" sz="2000" b="1" dirty="0" smtClean="0">
                <a:latin typeface="Arial Black" panose="020B0A04020102020204" pitchFamily="34" charset="0"/>
              </a:rPr>
              <a:t>continuamente </a:t>
            </a:r>
            <a:r>
              <a:rPr lang="es-MX" sz="2000" b="1" dirty="0">
                <a:latin typeface="Arial Black" panose="020B0A04020102020204" pitchFamily="34" charset="0"/>
              </a:rPr>
              <a:t>en la vida divina”.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GOZO Y ALEGRÍA ENTONEMOS EL HIMNO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#288 “AL CONTEMPLARTE, MI SALVADOR”.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926" y="1231106"/>
            <a:ext cx="5975074" cy="56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2"/>
            <a:ext cx="9144000" cy="62116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6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22" y="0"/>
            <a:ext cx="5645426" cy="68151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28086" y="5724937"/>
            <a:ext cx="335461" cy="428967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4863547" y="5665304"/>
            <a:ext cx="746678" cy="488601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" y="0"/>
            <a:ext cx="2133599" cy="685800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103165" y="-1"/>
            <a:ext cx="2040835" cy="6815137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09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287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 7°  DÍA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9743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Mostrar a la iglesia el poder que nuestros pensamientos ejercen sobre nuestra vida y como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afectan incluso nuestra adoración y servicio a nuestro </a:t>
            </a:r>
            <a:r>
              <a:rPr lang="es-MX" sz="2400" b="1" dirty="0" smtClean="0">
                <a:latin typeface="Arial Black" panose="020B0A04020102020204" pitchFamily="34" charset="0"/>
              </a:rPr>
              <a:t>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89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el programa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hoy reflexionaremos sobre la importancia de desarrollar con la ayuda de Dios, pensamientos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positivos que gobiernen nuestra mente.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51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222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“Por lo demás, hermanos, todo lo que es verdadero, todo lo honesto, todo lo justo, todo lo puro, todo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amable, todo lo que es de buen nombre; si hay virtud alguna, si algo digno de alabanza, en esto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pensad”. Filipenses 4:8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8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623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“Debemos vigilar estrictamente nuestros pensamientos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pues un pensamiento impuro deja profunda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impresión en el alma. Un pensamiento malo deja una mala impresión en la mente</a:t>
            </a:r>
            <a:r>
              <a:rPr lang="es-MX" sz="20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Les invito a que </a:t>
            </a:r>
            <a:r>
              <a:rPr lang="es-MX" sz="2000" b="1" dirty="0" smtClean="0">
                <a:latin typeface="Arial Black" panose="020B0A04020102020204" pitchFamily="34" charset="0"/>
              </a:rPr>
              <a:t>nos </a:t>
            </a:r>
            <a:r>
              <a:rPr lang="es-MX" sz="2000" b="1" dirty="0">
                <a:latin typeface="Arial Black" panose="020B0A04020102020204" pitchFamily="34" charset="0"/>
              </a:rPr>
              <a:t>coloquemos de rodillas para que pidamos a Dios en oración que nos ayude a desarrollar buenos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pensamientos.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4362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70147" y="1285461"/>
            <a:ext cx="24811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1598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Somos gobernados por nuestros pensamientos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los pensamientos negativos producen acciones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negativas, por el contrario, los pensamientos positivos producen acciones positivas. Un ejemplo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 es: cuando un miembro viene a la iglesia con pensamientos negativos, su forma de presentarse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será negativa, sus palabras serán negativas, su actitud será negativa y la reacción de la gente en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 será negativa, es una cadena de acontecimientos.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33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624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ello necesitamos urgentemente abrir nuestro corazón, para que Dios entre y transforme nuestros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pensamientos por medio de la oración y la contemplación de su Palabra, de tal manera que nuestra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vida cristiana sea cada vez más plena y podamos sentir la presencia de Dios cada día.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2" y="1"/>
            <a:ext cx="9076188" cy="476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891</Words>
  <Application>Microsoft Office PowerPoint</Application>
  <PresentationFormat>Presentación en pantalla (4:3)</PresentationFormat>
  <Paragraphs>92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2024-05-29T20:45:21Z</dcterms:created>
  <dcterms:modified xsi:type="dcterms:W3CDTF">2024-05-29T23:42:45Z</dcterms:modified>
</cp:coreProperties>
</file>