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6" r:id="rId5"/>
    <p:sldId id="265" r:id="rId6"/>
    <p:sldId id="257" r:id="rId7"/>
    <p:sldId id="259" r:id="rId8"/>
    <p:sldId id="260" r:id="rId9"/>
    <p:sldId id="261" r:id="rId10"/>
    <p:sldId id="263" r:id="rId11"/>
    <p:sldId id="264" r:id="rId12"/>
    <p:sldId id="267" r:id="rId13"/>
    <p:sldId id="279" r:id="rId14"/>
    <p:sldId id="268" r:id="rId15"/>
    <p:sldId id="269" r:id="rId16"/>
    <p:sldId id="271" r:id="rId17"/>
    <p:sldId id="270" r:id="rId18"/>
    <p:sldId id="272" r:id="rId19"/>
    <p:sldId id="276" r:id="rId20"/>
    <p:sldId id="273" r:id="rId21"/>
    <p:sldId id="274" r:id="rId22"/>
    <p:sldId id="275" r:id="rId23"/>
    <p:sldId id="277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mgonzalez_61@hotmail.com" initials="j" lastIdx="1" clrIdx="0">
    <p:extLst>
      <p:ext uri="{19B8F6BF-5375-455C-9EA6-DF929625EA0E}">
        <p15:presenceInfo xmlns:p15="http://schemas.microsoft.com/office/powerpoint/2012/main" userId="jmgonzalez_61@hotmail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22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407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00521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4746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226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1784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012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7537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91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648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767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7888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1800-9549-4262-841A-0EB739803C0A}" type="datetimeFigureOut">
              <a:rPr lang="es-MX" smtClean="0"/>
              <a:t>17/04/2024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7CF9A-ED59-4A44-90AC-59CA341598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55367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¡Día </a:t>
            </a:r>
            <a:r>
              <a:rPr lang="es-MX" sz="3600" b="1" dirty="0" smtClean="0">
                <a:latin typeface="Arial Black" panose="020B0A04020102020204" pitchFamily="34" charset="0"/>
              </a:rPr>
              <a:t>del </a:t>
            </a:r>
            <a:r>
              <a:rPr lang="es-MX" sz="3600" b="1" dirty="0" err="1" smtClean="0">
                <a:latin typeface="Arial Black" panose="020B0A04020102020204" pitchFamily="34" charset="0"/>
              </a:rPr>
              <a:t>Colportor</a:t>
            </a:r>
            <a:r>
              <a:rPr lang="es-MX" sz="3600" b="1" dirty="0" smtClean="0">
                <a:latin typeface="Arial Black" panose="020B0A04020102020204" pitchFamily="34" charset="0"/>
              </a:rPr>
              <a:t>!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646330"/>
            <a:ext cx="9144000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MÁS CERCA DE LA IGLESIA</a:t>
            </a:r>
            <a:endParaRPr lang="es-MX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561514" y="5780782"/>
            <a:ext cx="75824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4" y="5837484"/>
            <a:ext cx="1147396" cy="9638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046440"/>
            <a:ext cx="9144001" cy="47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36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3155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La obra del </a:t>
            </a:r>
            <a:r>
              <a:rPr lang="es-MX" sz="2000" b="1" dirty="0" err="1">
                <a:latin typeface="Arial Black" panose="020B0A04020102020204" pitchFamily="34" charset="0"/>
              </a:rPr>
              <a:t>colportaje</a:t>
            </a:r>
            <a:r>
              <a:rPr lang="es-MX" sz="2000" b="1" dirty="0">
                <a:latin typeface="Arial Black" panose="020B0A04020102020204" pitchFamily="34" charset="0"/>
              </a:rPr>
              <a:t> es ordenada por Dios. Dios ha ordenado el </a:t>
            </a:r>
            <a:r>
              <a:rPr lang="es-MX" sz="2000" b="1" dirty="0" err="1">
                <a:latin typeface="Arial Black" panose="020B0A04020102020204" pitchFamily="34" charset="0"/>
              </a:rPr>
              <a:t>colportaje</a:t>
            </a:r>
            <a:r>
              <a:rPr lang="es-MX" sz="2000" b="1" dirty="0">
                <a:latin typeface="Arial Black" panose="020B0A04020102020204" pitchFamily="34" charset="0"/>
              </a:rPr>
              <a:t> como un medio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presentar a la gente la luz contenida en nuestros libros, y los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deben comprender cuán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indispensable es presentar al mundo tan pronto como sea posible los libros necesarios para su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educación e ilustración espirituales. CE </a:t>
            </a:r>
            <a:r>
              <a:rPr lang="es-MX" sz="2000" b="1" dirty="0" err="1">
                <a:latin typeface="Arial Black" panose="020B0A04020102020204" pitchFamily="34" charset="0"/>
              </a:rPr>
              <a:t>pág</a:t>
            </a:r>
            <a:r>
              <a:rPr lang="es-MX" sz="2000" b="1" dirty="0">
                <a:latin typeface="Arial Black" panose="020B0A04020102020204" pitchFamily="34" charset="0"/>
              </a:rPr>
              <a:t>, 17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443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49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Arial Black" panose="020B0A04020102020204" pitchFamily="34" charset="0"/>
              </a:rPr>
              <a:t>#553 “¿OS PUSISTEIS A ARAR?”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459685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 el </a:t>
            </a:r>
            <a:r>
              <a:rPr lang="es-MX" sz="2000" b="1" dirty="0" err="1">
                <a:latin typeface="Arial Black" panose="020B0A04020102020204" pitchFamily="34" charset="0"/>
              </a:rPr>
              <a:t>colportor</a:t>
            </a:r>
            <a:r>
              <a:rPr lang="es-MX" sz="2000" b="1" dirty="0">
                <a:latin typeface="Arial Black" panose="020B0A04020102020204" pitchFamily="34" charset="0"/>
              </a:rPr>
              <a:t> anda con Dios, si pide en oración sabiduría celestial para hacer el bien y solamente el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bien en su labor, percibirá prestamente sus oportunidades y las necesidades de las almas con las cuales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trata. Aprovechará toda oportunidad de atraerlas a Cristo.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el Espíritu de Cristo, estará listo para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dirigir una palabra al cansado CE pág. 111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4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29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7832"/>
            <a:ext cx="9144001" cy="692130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063174"/>
            <a:ext cx="886265" cy="794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6307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86" y="707887"/>
            <a:ext cx="5880294" cy="601343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6245089"/>
            <a:ext cx="9144000" cy="58477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INVERSIÓN QUE TRANSFORMA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1" y="707885"/>
            <a:ext cx="914400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INVERSIÓN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803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90469" y="523221"/>
            <a:ext cx="12524937" cy="63347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-1690470" y="523220"/>
            <a:ext cx="1577927" cy="6334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9256543" y="523220"/>
            <a:ext cx="1871001" cy="6334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00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443439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libros son misioneros por excelencia.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</a:t>
            </a:r>
            <a:r>
              <a:rPr lang="es-MX" sz="2400" b="1" dirty="0">
                <a:latin typeface="Arial Black" panose="020B0A04020102020204" pitchFamily="34" charset="0"/>
              </a:rPr>
              <a:t>Es cierto que después de haber comprado los libros,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muchas personas los guardarán en su biblioteca o los dejarán sobre la mesa, y raras veces los leerán.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Mas Dios cuida de su verdad y llegará el día en que esos libros se buscarán y se leerán”. CE </a:t>
            </a:r>
            <a:r>
              <a:rPr lang="es-MX" sz="2400" b="1" dirty="0" err="1">
                <a:latin typeface="Arial Black" panose="020B0A04020102020204" pitchFamily="34" charset="0"/>
              </a:rPr>
              <a:t>pág</a:t>
            </a:r>
            <a:r>
              <a:rPr lang="es-MX" sz="2400" b="1" dirty="0">
                <a:latin typeface="Arial Black" panose="020B0A04020102020204" pitchFamily="34" charset="0"/>
              </a:rPr>
              <a:t> 209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7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8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624"/>
            <a:ext cx="9144000" cy="82295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86"/>
            <a:ext cx="1857375" cy="185737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923692" y="2940147"/>
            <a:ext cx="4079631" cy="646331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UZBEKISTÁN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56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66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0290" y="492369"/>
            <a:ext cx="37696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9258">
            <a:off x="1001030" y="4328892"/>
            <a:ext cx="1333935" cy="112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2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04066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obra del </a:t>
            </a:r>
            <a:r>
              <a:rPr lang="es-MX" sz="2000" b="1" dirty="0" err="1">
                <a:latin typeface="Arial Black" panose="020B0A04020102020204" pitchFamily="34" charset="0"/>
              </a:rPr>
              <a:t>colportor</a:t>
            </a:r>
            <a:r>
              <a:rPr lang="es-MX" sz="2000" b="1" dirty="0">
                <a:latin typeface="Arial Black" panose="020B0A04020102020204" pitchFamily="34" charset="0"/>
              </a:rPr>
              <a:t> es de gran bendición para la iglesia, Dios ha guiado a través de la historia 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muchos </a:t>
            </a:r>
            <a:r>
              <a:rPr lang="es-MX" sz="2000" b="1" dirty="0" err="1">
                <a:latin typeface="Arial Black" panose="020B0A04020102020204" pitchFamily="34" charset="0"/>
              </a:rPr>
              <a:t>colportores</a:t>
            </a:r>
            <a:r>
              <a:rPr lang="es-MX" sz="2000" b="1" dirty="0">
                <a:latin typeface="Arial Black" panose="020B0A04020102020204" pitchFamily="34" charset="0"/>
              </a:rPr>
              <a:t> que ha llevado el mensaje por medio de las publicaciones. Esta mañana si hay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algún </a:t>
            </a:r>
            <a:r>
              <a:rPr lang="es-MX" sz="2000" b="1" dirty="0" err="1">
                <a:latin typeface="Arial Black" panose="020B0A04020102020204" pitchFamily="34" charset="0"/>
              </a:rPr>
              <a:t>colportor</a:t>
            </a:r>
            <a:r>
              <a:rPr lang="es-MX" sz="2000" b="1" dirty="0">
                <a:latin typeface="Arial Black" panose="020B0A04020102020204" pitchFamily="34" charset="0"/>
              </a:rPr>
              <a:t> en su iglesia invítelo a pasar al frente y hagan una oración por él y su familia y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siempre pueda permanecer en esta bendita obra.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398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0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#64 “YO CANTO EL PODER DE DIOS”,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#65 “EL MUNDO ES DE MI DIOS”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106"/>
            <a:ext cx="9144000" cy="568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9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0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 LECCIÓN # 3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5064369" cy="6224113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064368" y="646329"/>
            <a:ext cx="4079632" cy="255454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LA LUZ BRILLA EN LA OSCURIDAD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368" y="3200874"/>
            <a:ext cx="4079632" cy="368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HIMNO FINAL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54838" cy="627322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864915" y="1195754"/>
            <a:ext cx="1414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# 297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362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3"/>
            <a:ext cx="9182021" cy="62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85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9316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6316394"/>
            <a:ext cx="914400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63675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939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84478" y="675250"/>
            <a:ext cx="7173257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800" b="1" dirty="0" smtClean="0">
                <a:latin typeface="Edwardian Script ITC" panose="030303020407070D0804" pitchFamily="66" charset="0"/>
              </a:rPr>
              <a:t>Bienvenidos</a:t>
            </a:r>
          </a:p>
          <a:p>
            <a:pPr algn="ctr"/>
            <a:r>
              <a:rPr lang="es-MX" sz="9600" b="1" dirty="0" smtClean="0">
                <a:latin typeface="Edwardian Script ITC" panose="030303020407070D0804" pitchFamily="66" charset="0"/>
              </a:rPr>
              <a:t>Iglesia </a:t>
            </a:r>
            <a:r>
              <a:rPr lang="es-MX" sz="8000" b="1" dirty="0" smtClean="0">
                <a:latin typeface="Edwardian Script ITC" panose="030303020407070D0804" pitchFamily="66" charset="0"/>
              </a:rPr>
              <a:t>Adventista del 7° Día</a:t>
            </a:r>
          </a:p>
        </p:txBody>
      </p:sp>
    </p:spTree>
    <p:extLst>
      <p:ext uri="{BB962C8B-B14F-4D97-AF65-F5344CB8AC3E}">
        <p14:creationId xmlns:p14="http://schemas.microsoft.com/office/powerpoint/2010/main" val="4012818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58067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59089" y="633045"/>
            <a:ext cx="6839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ORACIÓN DE RODILLAS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17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402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Isaías 52:7 ¡Cuán hermosos son sobre los montes los pies del que trae alegres nuevas, del que anuncia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paz, del que trae nuevas del bien, del que publica salvación, del que dice a Sion: Tu Dios reina!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56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80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567681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>
                <a:latin typeface="Arial Black" panose="020B0A04020102020204" pitchFamily="34" charset="0"/>
              </a:rPr>
              <a:t>Agradecer a Dios por la obra de los </a:t>
            </a:r>
            <a:r>
              <a:rPr lang="es-MX" sz="3200" b="1" dirty="0" err="1">
                <a:latin typeface="Arial Black" panose="020B0A04020102020204" pitchFamily="34" charset="0"/>
              </a:rPr>
              <a:t>colportores</a:t>
            </a:r>
            <a:r>
              <a:rPr lang="es-MX" sz="3200" b="1" dirty="0">
                <a:latin typeface="Arial Black" panose="020B0A04020102020204" pitchFamily="34" charset="0"/>
              </a:rPr>
              <a:t> en nuestra iglesia.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5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20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INTRODUCCIÓN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04181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Este día 20 de abril, la División Interamericana lo ha designado como día del </a:t>
            </a:r>
            <a:r>
              <a:rPr lang="es-MX" sz="2400" b="1" dirty="0" err="1">
                <a:latin typeface="Arial Black" panose="020B0A04020102020204" pitchFamily="34" charset="0"/>
              </a:rPr>
              <a:t>colportor</a:t>
            </a:r>
            <a:r>
              <a:rPr lang="es-MX" sz="2400" b="1" dirty="0">
                <a:latin typeface="Arial Black" panose="020B0A04020102020204" pitchFamily="34" charset="0"/>
              </a:rPr>
              <a:t>, para agradecer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Dios y reconocer la gran labor que realizan los </a:t>
            </a:r>
            <a:r>
              <a:rPr lang="es-MX" sz="2400" b="1" dirty="0" err="1">
                <a:latin typeface="Arial Black" panose="020B0A04020102020204" pitchFamily="34" charset="0"/>
              </a:rPr>
              <a:t>colportores</a:t>
            </a:r>
            <a:r>
              <a:rPr lang="es-MX" sz="2400" b="1" dirty="0">
                <a:latin typeface="Arial Black" panose="020B0A04020102020204" pitchFamily="34" charset="0"/>
              </a:rPr>
              <a:t> en todo el territorio de la División.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3"/>
            <a:ext cx="9144000" cy="44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6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025765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nuestra Unión Mexicana Interoceánica hay 23 grupos de </a:t>
            </a:r>
            <a:r>
              <a:rPr lang="es-MX" sz="2400" b="1" dirty="0" err="1">
                <a:latin typeface="Arial Black" panose="020B0A04020102020204" pitchFamily="34" charset="0"/>
              </a:rPr>
              <a:t>colportores</a:t>
            </a:r>
            <a:r>
              <a:rPr lang="es-MX" sz="2400" b="1" dirty="0">
                <a:latin typeface="Arial Black" panose="020B0A04020102020204" pitchFamily="34" charset="0"/>
              </a:rPr>
              <a:t> en los 11 campos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componen nuestra unión y más de 400 </a:t>
            </a:r>
            <a:r>
              <a:rPr lang="es-MX" sz="2400" b="1" dirty="0" err="1">
                <a:latin typeface="Arial Black" panose="020B0A04020102020204" pitchFamily="34" charset="0"/>
              </a:rPr>
              <a:t>colportores</a:t>
            </a:r>
            <a:r>
              <a:rPr lang="es-MX" sz="2400" b="1" dirty="0">
                <a:latin typeface="Arial Black" panose="020B0A04020102020204" pitchFamily="34" charset="0"/>
              </a:rPr>
              <a:t> de línea y estudiantes que distribuyen una gran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cantidad de libros cada año, llevando el mensaje atreves de las publicaciones. Los </a:t>
            </a:r>
            <a:r>
              <a:rPr lang="es-MX" sz="2400" b="1" dirty="0" err="1">
                <a:latin typeface="Arial Black" panose="020B0A04020102020204" pitchFamily="34" charset="0"/>
              </a:rPr>
              <a:t>colportores</a:t>
            </a:r>
            <a:r>
              <a:rPr lang="es-MX" sz="2400" b="1" dirty="0">
                <a:latin typeface="Arial Black" panose="020B0A04020102020204" pitchFamily="34" charset="0"/>
              </a:rPr>
              <a:t>, son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escogidos para realizar esta noble y grande labor.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01625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3629465"/>
            <a:ext cx="469860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8288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79831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La obra de publicaciones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no </a:t>
            </a:r>
            <a:r>
              <a:rPr lang="es-MX" sz="2800" b="1" dirty="0">
                <a:latin typeface="Arial Black" panose="020B0A04020102020204" pitchFamily="34" charset="0"/>
              </a:rPr>
              <a:t>fue idea del hombre;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tiene fundamento bíblico y profético.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Surgió </a:t>
            </a:r>
            <a:r>
              <a:rPr lang="es-MX" sz="2800" b="1" dirty="0">
                <a:latin typeface="Arial Black" panose="020B0A04020102020204" pitchFamily="34" charset="0"/>
              </a:rPr>
              <a:t>en la mente de Dios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8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313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</TotalTime>
  <Words>531</Words>
  <Application>Microsoft Office PowerPoint</Application>
  <PresentationFormat>Presentación en pantalla (4:3)</PresentationFormat>
  <Paragraphs>60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Edwardian Script ITC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29</cp:revision>
  <dcterms:created xsi:type="dcterms:W3CDTF">2024-04-15T00:18:34Z</dcterms:created>
  <dcterms:modified xsi:type="dcterms:W3CDTF">2024-04-18T00:07:30Z</dcterms:modified>
</cp:coreProperties>
</file>