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2" r:id="rId4"/>
    <p:sldId id="257" r:id="rId5"/>
    <p:sldId id="270" r:id="rId6"/>
    <p:sldId id="266" r:id="rId7"/>
    <p:sldId id="258" r:id="rId8"/>
    <p:sldId id="260" r:id="rId9"/>
    <p:sldId id="261" r:id="rId10"/>
    <p:sldId id="263" r:id="rId11"/>
    <p:sldId id="264" r:id="rId12"/>
    <p:sldId id="267" r:id="rId13"/>
    <p:sldId id="268" r:id="rId14"/>
    <p:sldId id="269" r:id="rId15"/>
    <p:sldId id="271" r:id="rId16"/>
    <p:sldId id="272" r:id="rId17"/>
    <p:sldId id="273" r:id="rId18"/>
    <p:sldId id="280" r:id="rId19"/>
    <p:sldId id="265" r:id="rId20"/>
    <p:sldId id="275" r:id="rId21"/>
    <p:sldId id="274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7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857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08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895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270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8249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0712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2836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02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548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8290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861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C6C64-327F-4C67-A344-B5F5FF82EF73}" type="datetimeFigureOut">
              <a:rPr lang="es-MX" smtClean="0"/>
              <a:t>10/04/2024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6EE65-175F-4D01-8DE7-4BD89A2824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6967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“EL AMOR DE DIOS TIENE MUCHAS POSIBILIDADES”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0" y="461663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Más cerca de Dios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10" y="5628435"/>
            <a:ext cx="1121761" cy="111566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419086" y="5628435"/>
            <a:ext cx="77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23328"/>
            <a:ext cx="9144001" cy="46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31951"/>
            <a:ext cx="9144793" cy="68585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6775" y="485357"/>
            <a:ext cx="772316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ministerio es un privilegio que Dios nos ha dado a los cristianos, este privilegio se basa en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principios bíblicos, en la vida de Cristo y en el amor que Dios muestra hacia cada ser humano.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Ministrar a aquellos que tienen necesidades especiales no es más que participar del amor que Cristo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demostró a la humanidad. Nos permite imitar el supremo sacrificio del servicio del Padre celestial al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haber dado a su Hijo unigénito a un mundo que no lo merece.</a:t>
            </a:r>
          </a:p>
        </p:txBody>
      </p:sp>
    </p:spTree>
    <p:extLst>
      <p:ext uri="{BB962C8B-B14F-4D97-AF65-F5344CB8AC3E}">
        <p14:creationId xmlns:p14="http://schemas.microsoft.com/office/powerpoint/2010/main" val="419779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42270" y="797807"/>
            <a:ext cx="865866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 creen que la palabra discapacidad tiene una connotación negativa y evitan su uso, otros </a:t>
            </a:r>
            <a:r>
              <a:rPr lang="es-MX" sz="2400" b="1" dirty="0" smtClean="0">
                <a:latin typeface="Arial Black" panose="020B0A04020102020204" pitchFamily="34" charset="0"/>
              </a:rPr>
              <a:t>rechazan </a:t>
            </a:r>
            <a:r>
              <a:rPr lang="es-MX" sz="2400" b="1" dirty="0">
                <a:latin typeface="Arial Black" panose="020B0A04020102020204" pitchFamily="34" charset="0"/>
              </a:rPr>
              <a:t>el término necesidades especiales argumentando que un impedimento que limita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sustancialmente las actividades diarias no debería considerarse especial. Algunos de los que intentan </a:t>
            </a:r>
            <a:r>
              <a:rPr lang="es-MX" sz="2400" b="1" dirty="0" smtClean="0">
                <a:latin typeface="Arial Black" panose="020B0A04020102020204" pitchFamily="34" charset="0"/>
              </a:rPr>
              <a:t>describir </a:t>
            </a:r>
            <a:r>
              <a:rPr lang="es-MX" sz="2400" b="1" dirty="0">
                <a:latin typeface="Arial Black" panose="020B0A04020102020204" pitchFamily="34" charset="0"/>
              </a:rPr>
              <a:t>la función de este ministerio creen que las palabras inclusión o inclusivos serían </a:t>
            </a:r>
            <a:r>
              <a:rPr lang="es-MX" sz="2400" b="1">
                <a:latin typeface="Arial Black" panose="020B0A04020102020204" pitchFamily="34" charset="0"/>
              </a:rPr>
              <a:t>más </a:t>
            </a:r>
            <a:r>
              <a:rPr lang="es-MX" sz="2400" b="1" smtClean="0">
                <a:latin typeface="Arial Black" panose="020B0A04020102020204" pitchFamily="34" charset="0"/>
              </a:rPr>
              <a:t>apropiadas</a:t>
            </a:r>
            <a:r>
              <a:rPr lang="es-MX" sz="2400" b="1" dirty="0">
                <a:latin typeface="Arial Black" panose="020B0A04020102020204" pitchFamily="34" charset="0"/>
              </a:rPr>
              <a:t>. Nosotros le llamamos “Ministerio de posibilidades”, porque creemos que para todos 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posible recibir el amor de Dios y el servicio a él, hoy conoceremos qué es el Ministerio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Posibilidades</a:t>
            </a:r>
          </a:p>
        </p:txBody>
      </p:sp>
    </p:spTree>
    <p:extLst>
      <p:ext uri="{BB962C8B-B14F-4D97-AF65-F5344CB8AC3E}">
        <p14:creationId xmlns:p14="http://schemas.microsoft.com/office/powerpoint/2010/main" val="170521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02032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99734" y="183106"/>
            <a:ext cx="708308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Amarse unos a otros es respetar, empatizar, y cuidar de los demás, amar es tener compasión.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La palabra </a:t>
            </a:r>
            <a:r>
              <a:rPr lang="es-MX" sz="2800" b="1" dirty="0">
                <a:latin typeface="Arial Black" panose="020B0A04020102020204" pitchFamily="34" charset="0"/>
              </a:rPr>
              <a:t>"compasión" tiene su origen en el griego antiguo. Proviene de la palabra griega "</a:t>
            </a:r>
            <a:r>
              <a:rPr lang="es-MX" sz="2800" b="1" dirty="0" err="1">
                <a:latin typeface="Arial Black" panose="020B0A04020102020204" pitchFamily="34" charset="0"/>
              </a:rPr>
              <a:t>συμ</a:t>
            </a:r>
            <a:r>
              <a:rPr lang="es-MX" sz="2800" b="1" dirty="0">
                <a:latin typeface="Arial Black" panose="020B0A04020102020204" pitchFamily="34" charset="0"/>
              </a:rPr>
              <a:t>πάθεια"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</a:t>
            </a:r>
            <a:r>
              <a:rPr lang="es-MX" sz="2800" b="1" dirty="0" err="1">
                <a:latin typeface="Arial Black" panose="020B0A04020102020204" pitchFamily="34" charset="0"/>
              </a:rPr>
              <a:t>sympátheia</a:t>
            </a:r>
            <a:r>
              <a:rPr lang="es-MX" sz="2800" b="1" dirty="0">
                <a:latin typeface="Arial Black" panose="020B0A04020102020204" pitchFamily="34" charset="0"/>
              </a:rPr>
              <a:t>), que se compone de dos partes: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a. "</a:t>
            </a:r>
            <a:r>
              <a:rPr lang="es-MX" sz="2800" b="1" dirty="0" err="1">
                <a:latin typeface="Arial Black" panose="020B0A04020102020204" pitchFamily="34" charset="0"/>
              </a:rPr>
              <a:t>σύν</a:t>
            </a:r>
            <a:r>
              <a:rPr lang="es-MX" sz="2800" b="1" dirty="0">
                <a:latin typeface="Arial Black" panose="020B0A04020102020204" pitchFamily="34" charset="0"/>
              </a:rPr>
              <a:t>" (</a:t>
            </a:r>
            <a:r>
              <a:rPr lang="es-MX" sz="2800" b="1" dirty="0" err="1">
                <a:latin typeface="Arial Black" panose="020B0A04020102020204" pitchFamily="34" charset="0"/>
              </a:rPr>
              <a:t>syn</a:t>
            </a:r>
            <a:r>
              <a:rPr lang="es-MX" sz="2800" b="1" dirty="0">
                <a:latin typeface="Arial Black" panose="020B0A04020102020204" pitchFamily="34" charset="0"/>
              </a:rPr>
              <a:t>), que significa "junto" o "con”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b. "π</a:t>
            </a:r>
            <a:r>
              <a:rPr lang="es-MX" sz="2800" b="1" dirty="0" err="1">
                <a:latin typeface="Arial Black" panose="020B0A04020102020204" pitchFamily="34" charset="0"/>
              </a:rPr>
              <a:t>άθος</a:t>
            </a:r>
            <a:r>
              <a:rPr lang="es-MX" sz="2800" b="1" dirty="0">
                <a:latin typeface="Arial Black" panose="020B0A04020102020204" pitchFamily="34" charset="0"/>
              </a:rPr>
              <a:t>" (pathos), que se traduce como "sentimiento" o "sufrimiento".</a:t>
            </a:r>
          </a:p>
        </p:txBody>
      </p:sp>
    </p:spTree>
    <p:extLst>
      <p:ext uri="{BB962C8B-B14F-4D97-AF65-F5344CB8AC3E}">
        <p14:creationId xmlns:p14="http://schemas.microsoft.com/office/powerpoint/2010/main" val="154816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32116" y="100878"/>
            <a:ext cx="76317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Por lo tanto, la palabra "</a:t>
            </a:r>
            <a:r>
              <a:rPr lang="es-MX" sz="3600" b="1" dirty="0" err="1">
                <a:latin typeface="Arial Black" panose="020B0A04020102020204" pitchFamily="34" charset="0"/>
              </a:rPr>
              <a:t>συμ</a:t>
            </a:r>
            <a:r>
              <a:rPr lang="es-MX" sz="3600" b="1" dirty="0">
                <a:latin typeface="Arial Black" panose="020B0A04020102020204" pitchFamily="34" charset="0"/>
              </a:rPr>
              <a:t>πάθεια" (sympátheia) se refiere a la idea de "sentir junto con" o "compartir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sentimientos". En su evolución hacia el latín, esta palabra dio origen a términos relacionados con la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empatía y la compasión en varios idiomas</a:t>
            </a:r>
            <a:r>
              <a:rPr lang="es-MX" sz="3600" b="1" dirty="0" smtClean="0">
                <a:latin typeface="Arial Black" panose="020B0A04020102020204" pitchFamily="34" charset="0"/>
              </a:rPr>
              <a:t>.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8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45171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compasión implica sentir empatía por el sufrimiento de los demás, pero, además implica estar </a:t>
            </a:r>
            <a:r>
              <a:rPr lang="es-MX" sz="2800" b="1" dirty="0" smtClean="0">
                <a:latin typeface="Arial Black" panose="020B0A04020102020204" pitchFamily="34" charset="0"/>
              </a:rPr>
              <a:t>dispuesto </a:t>
            </a:r>
            <a:r>
              <a:rPr lang="es-MX" sz="2800" b="1" dirty="0">
                <a:latin typeface="Arial Black" panose="020B0A04020102020204" pitchFamily="34" charset="0"/>
              </a:rPr>
              <a:t>a actuar para aliviar ese </a:t>
            </a:r>
            <a:r>
              <a:rPr lang="es-MX" sz="2800" b="1" dirty="0" smtClean="0">
                <a:latin typeface="Arial Black" panose="020B0A04020102020204" pitchFamily="34" charset="0"/>
              </a:rPr>
              <a:t>sufrimiento.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66690" y="117124"/>
            <a:ext cx="80256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Manifestar el amor de Dios es promover el respeto, la empatía, la compasión y el cuidado hacia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demás. Amar significa tratar a las personas con consideración y bondad. Amar significa reconocer la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dignidad y el valor de cada individuo y tratar a los demás con cortesía. Amar implica ponerse en el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lugar de los demás, comprender sus sentimientos y perspectivas, es mostrar comprensión y apoyo. </a:t>
            </a:r>
          </a:p>
        </p:txBody>
      </p:sp>
    </p:spTree>
    <p:extLst>
      <p:ext uri="{BB962C8B-B14F-4D97-AF65-F5344CB8AC3E}">
        <p14:creationId xmlns:p14="http://schemas.microsoft.com/office/powerpoint/2010/main" val="54227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10155" y="555399"/>
            <a:ext cx="589436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Amar es sentir simpatía y preocupación por el sufrimiento de los demás y actuar para aliviarlo en 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medida de lo posible. Amar es estar dispuesto a apoyar y ayudar a los demás en tiempos de necesidad,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mostrando que estamos dispuestos a estar allí para los demás. Amar, implica respetar las diferencias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individuales y tratar a todas las personas con igualdad y justicia. Amar es ser y actuar como Jesús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actuó con los demás. </a:t>
            </a:r>
          </a:p>
        </p:txBody>
      </p:sp>
    </p:spTree>
    <p:extLst>
      <p:ext uri="{BB962C8B-B14F-4D97-AF65-F5344CB8AC3E}">
        <p14:creationId xmlns:p14="http://schemas.microsoft.com/office/powerpoint/2010/main" val="3691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39815" y="711319"/>
            <a:ext cx="633046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Ministerio Adventista de Posibilidades, tratamos de mostrar el amor de Dios a siete grupos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personas que cuentan con la posibilidad de ser parte del reino de Dios y de alcanzar a otros que viven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como </a:t>
            </a:r>
            <a:r>
              <a:rPr lang="es-MX" sz="2000" b="1" dirty="0" smtClean="0">
                <a:latin typeface="Arial Black" panose="020B0A04020102020204" pitchFamily="34" charset="0"/>
              </a:rPr>
              <a:t>ellos.  Al </a:t>
            </a:r>
            <a:r>
              <a:rPr lang="es-MX" sz="2000" b="1" dirty="0">
                <a:latin typeface="Arial Black" panose="020B0A04020102020204" pitchFamily="34" charset="0"/>
              </a:rPr>
              <a:t>preocuparnos por ellos y sus necesidades, les hacemos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saber que Dios también se interesa en ellos, en consecuencia, se sienten motivados a cumplir con la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misión. Contribuir para que nuestra iglesia los incluya en las actividades hará que se sientan parte de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nuestra </a:t>
            </a:r>
            <a:r>
              <a:rPr lang="es-MX" sz="2000" b="1" dirty="0">
                <a:latin typeface="Arial Black" panose="020B0A04020102020204" pitchFamily="34" charset="0"/>
              </a:rPr>
              <a:t>comunidad, un grupo de creyentes que se prepara y prepara a otros para el encuentro con </a:t>
            </a:r>
            <a:r>
              <a:rPr lang="es-MX" sz="2000" b="1" dirty="0" smtClean="0">
                <a:latin typeface="Arial Black" panose="020B0A04020102020204" pitchFamily="34" charset="0"/>
              </a:rPr>
              <a:t>Jesús</a:t>
            </a:r>
            <a:r>
              <a:rPr lang="es-MX" sz="2000" b="1" dirty="0"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732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234043" y="366920"/>
            <a:ext cx="667512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1. Personas sordas o </a:t>
            </a:r>
            <a:r>
              <a:rPr lang="es-MX" sz="2800" b="1" dirty="0" err="1">
                <a:latin typeface="Arial Black" panose="020B0A04020102020204" pitchFamily="34" charset="0"/>
              </a:rPr>
              <a:t>hipoacúsicas</a:t>
            </a:r>
            <a:endParaRPr lang="es-MX" sz="2800" b="1" dirty="0">
              <a:latin typeface="Arial Black" panose="020B0A04020102020204" pitchFamily="34" charset="0"/>
            </a:endParaRPr>
          </a:p>
          <a:p>
            <a:r>
              <a:rPr lang="es-MX" sz="2800" b="1" dirty="0">
                <a:latin typeface="Arial Black" panose="020B0A04020102020204" pitchFamily="34" charset="0"/>
              </a:rPr>
              <a:t>2. Personas ciegas o con visión limitada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3. Personas físicamente inmóviles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4. Personas con enfermedades mentales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5. Niños huérfanos o vulnerables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6. Personas que sufren la pérdida de un cónyuge</a:t>
            </a:r>
          </a:p>
          <a:p>
            <a:r>
              <a:rPr lang="es-MX" sz="2800" b="1" dirty="0">
                <a:latin typeface="Arial Black" panose="020B0A04020102020204" pitchFamily="34" charset="0"/>
              </a:rPr>
              <a:t>7. Personas que son cuidadores (de los grupos anteriores o de enfermos crónicos)</a:t>
            </a:r>
          </a:p>
        </p:txBody>
      </p:sp>
    </p:spTree>
    <p:extLst>
      <p:ext uri="{BB962C8B-B14F-4D97-AF65-F5344CB8AC3E}">
        <p14:creationId xmlns:p14="http://schemas.microsoft.com/office/powerpoint/2010/main" val="318374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3219"/>
            <a:ext cx="9144000" cy="63347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909624" y="584774"/>
            <a:ext cx="17956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 smtClean="0">
                <a:latin typeface="Arial Black" panose="020B0A04020102020204" pitchFamily="34" charset="0"/>
              </a:rPr>
              <a:t># 47</a:t>
            </a:r>
            <a:endParaRPr lang="es-MX" sz="5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4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623"/>
            <a:ext cx="9144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58 “Grande es el amor divino”,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 59 “Mirad qué amor”, </a:t>
            </a:r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# 125 “Infinito amor </a:t>
            </a:r>
            <a:r>
              <a:rPr lang="es-MX" sz="2400" b="1" dirty="0" smtClean="0">
                <a:latin typeface="Arial Black" panose="020B0A04020102020204" pitchFamily="34" charset="0"/>
              </a:rPr>
              <a:t>de </a:t>
            </a:r>
            <a:r>
              <a:rPr lang="es-MX" sz="2400" b="1" dirty="0">
                <a:latin typeface="Arial Black" panose="020B0A04020102020204" pitchFamily="34" charset="0"/>
              </a:rPr>
              <a:t>Cristo”.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024"/>
            <a:ext cx="9144000" cy="548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3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dirty="0" smtClean="0">
                <a:latin typeface="Arial Black" panose="020B0A04020102020204" pitchFamily="34" charset="0"/>
              </a:rPr>
              <a:t>DISCIPULADO</a:t>
            </a:r>
            <a:endParaRPr lang="es-MX" sz="2000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4195"/>
            <a:ext cx="9144000" cy="523220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UN DISCIPULADO CONTINUO Y PRÁCTICO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59522" y="582067"/>
            <a:ext cx="622495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Cuando una persona se siente amada, comprendida e integrada en la iglesia, desea permanecer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 ella. En el ministerio de posibilidades nuestro lema es: “Todos son necesarios, dotados y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valorados”. </a:t>
            </a:r>
            <a:r>
              <a:rPr lang="es-MX" sz="2800" b="1" dirty="0" smtClean="0">
                <a:latin typeface="Arial Black" panose="020B0A04020102020204" pitchFamily="34" charset="0"/>
              </a:rPr>
              <a:t>Porque </a:t>
            </a:r>
            <a:r>
              <a:rPr lang="es-MX" sz="2800" b="1" dirty="0">
                <a:latin typeface="Arial Black" panose="020B0A04020102020204" pitchFamily="34" charset="0"/>
              </a:rPr>
              <a:t>se dice que: “Las personas van donde se sientes bienvenidos,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pero se quedan donde se sienten valorados”</a:t>
            </a:r>
          </a:p>
        </p:txBody>
      </p:sp>
    </p:spTree>
    <p:extLst>
      <p:ext uri="{BB962C8B-B14F-4D97-AF65-F5344CB8AC3E}">
        <p14:creationId xmlns:p14="http://schemas.microsoft.com/office/powerpoint/2010/main" val="160062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08030" y="561932"/>
            <a:ext cx="4874455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el Ministerio Adventista de Posibilidades nos preocupamos por alcanzar a los sordos o </a:t>
            </a:r>
          </a:p>
          <a:p>
            <a:pPr algn="ctr"/>
            <a:r>
              <a:rPr lang="es-MX" sz="2000" b="1" dirty="0" err="1" smtClean="0">
                <a:latin typeface="Arial Black" panose="020B0A04020102020204" pitchFamily="34" charset="0"/>
              </a:rPr>
              <a:t>Hipoacúsicos</a:t>
            </a:r>
            <a:r>
              <a:rPr lang="es-MX" sz="2000" b="1" dirty="0" smtClean="0">
                <a:latin typeface="Arial Black" panose="020B0A04020102020204" pitchFamily="34" charset="0"/>
              </a:rPr>
              <a:t>, la </a:t>
            </a:r>
            <a:r>
              <a:rPr lang="es-MX" sz="2000" b="1" dirty="0">
                <a:latin typeface="Arial Black" panose="020B0A04020102020204" pitchFamily="34" charset="0"/>
              </a:rPr>
              <a:t>comunidad sorda es quizá, uno de los grupos más difíciles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alcanzar. Los sordos no son discapacitados en sí, porque pueden hacer casi todo por ellos mismos,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excepto comunicarse con los hablantes en su lengua materna. A menudo nos hemos referido a los </a:t>
            </a:r>
            <a:r>
              <a:rPr lang="es-MX" sz="2000" b="1" dirty="0" smtClean="0">
                <a:latin typeface="Arial Black" panose="020B0A04020102020204" pitchFamily="34" charset="0"/>
              </a:rPr>
              <a:t>sordos </a:t>
            </a:r>
            <a:r>
              <a:rPr lang="es-MX" sz="2000" b="1" dirty="0">
                <a:latin typeface="Arial Black" panose="020B0A04020102020204" pitchFamily="34" charset="0"/>
              </a:rPr>
              <a:t>como: “sordo-mudos”, pero esto es un error, porque el sordo no es mudo, pues se puede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comunicar, pero con las manos, en otra lengua. Lo correcto es llamarles “sordos”</a:t>
            </a:r>
          </a:p>
        </p:txBody>
      </p:sp>
    </p:spTree>
    <p:extLst>
      <p:ext uri="{BB962C8B-B14F-4D97-AF65-F5344CB8AC3E}">
        <p14:creationId xmlns:p14="http://schemas.microsoft.com/office/powerpoint/2010/main" val="25239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48042" y="238375"/>
            <a:ext cx="62812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el mundo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existen cerca de 70 millones de personas sordas, y en nuestro país, viven cerca de 300,000. El sordo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México se comunica a través de la “Lengua de Señas Mexicana” (LSM), aprenderla es un desafío,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sin embargo, creemos que Dios nos puede capacitar para aprender su lengua y poder acercarnos 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ellos para invitarlos y enseñarles las promesas de la Biblia en su propia lengua, intenta desafiarte a ti </a:t>
            </a:r>
            <a:r>
              <a:rPr lang="es-MX" sz="2400" b="1" dirty="0" smtClean="0">
                <a:latin typeface="Arial Black" panose="020B0A04020102020204" pitchFamily="34" charset="0"/>
              </a:rPr>
              <a:t>mismo </a:t>
            </a:r>
            <a:r>
              <a:rPr lang="es-MX" sz="2400" b="1" dirty="0">
                <a:latin typeface="Arial Black" panose="020B0A04020102020204" pitchFamily="34" charset="0"/>
              </a:rPr>
              <a:t>a aprender la Lengua de Señas Mexicana; se dice que “el ojo no ve lo que el cerebro ignora”, </a:t>
            </a:r>
          </a:p>
        </p:txBody>
      </p:sp>
    </p:spTree>
    <p:extLst>
      <p:ext uri="{BB962C8B-B14F-4D97-AF65-F5344CB8AC3E}">
        <p14:creationId xmlns:p14="http://schemas.microsoft.com/office/powerpoint/2010/main" val="290728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12874" y="243512"/>
            <a:ext cx="801858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tanto, cuando aprendas la lengua del sordo, seguramente lograrás identificar a más sordos en </a:t>
            </a:r>
            <a:r>
              <a:rPr lang="es-MX" sz="2400" b="1" dirty="0" smtClean="0">
                <a:latin typeface="Arial Black" panose="020B0A04020102020204" pitchFamily="34" charset="0"/>
              </a:rPr>
              <a:t>nuestra </a:t>
            </a:r>
            <a:r>
              <a:rPr lang="es-MX" sz="2400" b="1" dirty="0">
                <a:latin typeface="Arial Black" panose="020B0A04020102020204" pitchFamily="34" charset="0"/>
              </a:rPr>
              <a:t>comunidad, y podrás poner a su alcance el amor que Dios tiene para ellos, ¿sabías que el </a:t>
            </a:r>
            <a:r>
              <a:rPr lang="es-MX" sz="2400" b="1" dirty="0" smtClean="0">
                <a:latin typeface="Arial Black" panose="020B0A04020102020204" pitchFamily="34" charset="0"/>
              </a:rPr>
              <a:t>sordo </a:t>
            </a:r>
            <a:r>
              <a:rPr lang="es-MX" sz="2400" b="1" dirty="0">
                <a:latin typeface="Arial Black" panose="020B0A04020102020204" pitchFamily="34" charset="0"/>
              </a:rPr>
              <a:t>se queda donde hablan su lengua?, se quedan porque se sienten valorados, aprenden de Jesús y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ellos a su vez, traen a otros. Aunque la comunidad sorda es un grupo difícil de alcanzar, no es </a:t>
            </a:r>
            <a:r>
              <a:rPr lang="es-MX" sz="2400" b="1" dirty="0" smtClean="0">
                <a:latin typeface="Arial Black" panose="020B0A04020102020204" pitchFamily="34" charset="0"/>
              </a:rPr>
              <a:t>imposible</a:t>
            </a:r>
            <a:r>
              <a:rPr lang="es-MX" sz="2400" b="1" dirty="0">
                <a:latin typeface="Arial Black" panose="020B0A04020102020204" pitchFamily="34" charset="0"/>
              </a:rPr>
              <a:t>, porque “lo que es imposible para los hombres es posible para Dios” (Lucas 18:27).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El sordo </a:t>
            </a:r>
            <a:r>
              <a:rPr lang="es-MX" sz="2400" b="1" dirty="0">
                <a:latin typeface="Arial Black" panose="020B0A04020102020204" pitchFamily="34" charset="0"/>
              </a:rPr>
              <a:t>es un hijo de Dios que inmediatamente comprende su misión de compartir con otros el amor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ha conocido y recibido de Jesús a través de su iglesia. Dios ve posibilidades en ellos</a:t>
            </a:r>
          </a:p>
        </p:txBody>
      </p:sp>
    </p:spTree>
    <p:extLst>
      <p:ext uri="{BB962C8B-B14F-4D97-AF65-F5344CB8AC3E}">
        <p14:creationId xmlns:p14="http://schemas.microsoft.com/office/powerpoint/2010/main" val="240066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5083"/>
            <a:ext cx="9144000" cy="80889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MISIONERO MUNDIAL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3216"/>
            <a:ext cx="1922294" cy="19118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951829" y="2982350"/>
            <a:ext cx="403742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UZBEKISTÁN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9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838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6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4774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Aprender sobre el Ministerio Adventista de Posibilidades para lograr ser una iglesia </a:t>
            </a: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Inclusiva.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88311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30327" y="3590447"/>
            <a:ext cx="4754880" cy="55952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4200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DE RODILLAS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83" y="584774"/>
            <a:ext cx="9033217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2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7671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Juan 13:34-35 nos dice: “Un mandamiento nuevo os doy: Que os améis unos a otros; como yo os he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amado, que también os améis unos a otros. En esto conocerán que son mis discípulos, si tenéis amor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unos por los otros”.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9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“En el ministerio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 posibilidades nos preocupamos por alcanzar a los sordos o </a:t>
            </a:r>
            <a:r>
              <a:rPr lang="es-MX" sz="2000" b="1" dirty="0" err="1">
                <a:latin typeface="Arial Black" panose="020B0A04020102020204" pitchFamily="34" charset="0"/>
              </a:rPr>
              <a:t>hipoacúsicos</a:t>
            </a:r>
            <a:r>
              <a:rPr lang="es-MX" sz="2000" b="1" dirty="0">
                <a:latin typeface="Arial Black" panose="020B0A04020102020204" pitchFamily="34" charset="0"/>
              </a:rPr>
              <a:t>, la comunidad sorda 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quizá, uno de los grupos más difíciles de alcanzar. Los sordos no somos discapacitados, porque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podemos hacer casi todo por nosotros mismos, excepto comunicarnos con los hablantes. A menudo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 refieren a nosotros como “sordo-mudos”, pero esto es un error…”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9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166441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>
                <a:latin typeface="Arial Black" panose="020B0A04020102020204" pitchFamily="34" charset="0"/>
              </a:rPr>
              <a:t>El 15% de la población mundial, es decir, 1,000 millones de personas, sufren algún tipo de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discapacidad. En México 6.2 millones de personas viven con estas condiciones. ¿Pero cuántas de esas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personas vemos en nuestra iglesia esta mañana? ¿Será que ellas no necesitan saber que Jesús las ama?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¿Alguna vez te has acercado a alguien con alguna discapacidad para conocerle y hacerte su amigo?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68" y="668430"/>
            <a:ext cx="8165124" cy="34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67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27073" y="243512"/>
            <a:ext cx="848985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Imagínate tú que eres una persona que no puede ver, o que no puede escuchar, o caminar; o imagina </a:t>
            </a:r>
            <a:r>
              <a:rPr lang="es-MX" sz="2400" b="1" dirty="0" smtClean="0">
                <a:latin typeface="Arial Black" panose="020B0A04020102020204" pitchFamily="34" charset="0"/>
              </a:rPr>
              <a:t>que </a:t>
            </a:r>
            <a:r>
              <a:rPr lang="es-MX" sz="2400" b="1" dirty="0">
                <a:latin typeface="Arial Black" panose="020B0A04020102020204" pitchFamily="34" charset="0"/>
              </a:rPr>
              <a:t>tu hijo tuviera alguna condición física o de salud que le impide interactuar con los demás niños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 que le hace ser objeto de burlas o apodos, o lo mantiene aislado de los demás;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ahora </a:t>
            </a:r>
            <a:r>
              <a:rPr lang="es-MX" sz="2400" b="1" dirty="0">
                <a:latin typeface="Arial Black" panose="020B0A04020102020204" pitchFamily="34" charset="0"/>
              </a:rPr>
              <a:t>imagínate que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llegas a un lugar donde te sientes bienvenido y te tratan a ti (con discapacidad),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 </a:t>
            </a:r>
            <a:r>
              <a:rPr lang="es-MX" sz="2400" b="1" dirty="0">
                <a:latin typeface="Arial Black" panose="020B0A04020102020204" pitchFamily="34" charset="0"/>
              </a:rPr>
              <a:t>a tu hijo como parte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comunidad, con respeto y dignidad, entonces sientes que formas parte de una comunidad donde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 sientes amado y valorado, pero además, aprendes del Reino de Dios y te preparas para un mundo </a:t>
            </a:r>
            <a:r>
              <a:rPr lang="es-MX" sz="2400" b="1" dirty="0" smtClean="0">
                <a:latin typeface="Arial Black" panose="020B0A04020102020204" pitchFamily="34" charset="0"/>
              </a:rPr>
              <a:t>mejor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7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197</TotalTime>
  <Words>1469</Words>
  <Application>Microsoft Office PowerPoint</Application>
  <PresentationFormat>Presentación en pantalla (4:3)</PresentationFormat>
  <Paragraphs>96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28</cp:revision>
  <dcterms:created xsi:type="dcterms:W3CDTF">2024-04-09T17:24:58Z</dcterms:created>
  <dcterms:modified xsi:type="dcterms:W3CDTF">2024-04-10T17:29:08Z</dcterms:modified>
</cp:coreProperties>
</file>