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7" r:id="rId5"/>
    <p:sldId id="267" r:id="rId6"/>
    <p:sldId id="265" r:id="rId7"/>
    <p:sldId id="259" r:id="rId8"/>
    <p:sldId id="260" r:id="rId9"/>
    <p:sldId id="262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5" r:id="rId23"/>
    <p:sldId id="277" r:id="rId24"/>
    <p:sldId id="278" r:id="rId25"/>
    <p:sldId id="279" r:id="rId26"/>
    <p:sldId id="280" r:id="rId27"/>
    <p:sldId id="286" r:id="rId28"/>
    <p:sldId id="287" r:id="rId29"/>
    <p:sldId id="289" r:id="rId30"/>
    <p:sldId id="290" r:id="rId31"/>
    <p:sldId id="283" r:id="rId32"/>
    <p:sldId id="284" r:id="rId33"/>
    <p:sldId id="285" r:id="rId34"/>
    <p:sldId id="281" r:id="rId35"/>
    <p:sldId id="282" r:id="rId36"/>
    <p:sldId id="288" r:id="rId37"/>
    <p:sldId id="291" r:id="rId38"/>
    <p:sldId id="294" r:id="rId3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2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778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317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229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96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27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724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91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111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18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53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A3DD-3CFF-4836-89DA-0351BB172917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25D6F-8782-4A27-B5D6-C8F3E02AE4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335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“INVIRTIENDO NUESTRO TIEMPO CON SABIDURÍA”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6" y="5617416"/>
            <a:ext cx="1121761" cy="110956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586547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461665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CERCA DE DIOS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96"/>
            <a:ext cx="9144000" cy="47555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047984"/>
            <a:ext cx="9144000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393896" y="4432340"/>
            <a:ext cx="317266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SALMO 90:12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1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3765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Estamos reunidos para reflexionar y aprender juntos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sobre cómo administrar el tiempo que Dios nos ha dado de una manera sabia y productiva, y cómo 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el tiempo bien empleado nos lleva a una mayordomía consciente y a una vida plena en su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voluntad. Que este tiempo que compartimos sea de bendición para todos nosotros.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0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5458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¿Se ha preguntado cómo escuchar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voz de Dios?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¿Quisiera conocer su voluntad?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Escuche y preste atención a sus profetas.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545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32320" y="4300587"/>
            <a:ext cx="12520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092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92576"/>
            <a:ext cx="9144000" cy="52322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EVANGELISMO EN LA ESCUELA SABÁTICA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04" y="1107995"/>
            <a:ext cx="5359791" cy="51845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107994"/>
            <a:ext cx="1892104" cy="518458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251895" y="1107994"/>
            <a:ext cx="1892104" cy="518458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62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2872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Profeta: Para referirse a profeta como sujeto, el hebreo emplea la palabra “nabí” y hace referencia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un líder que afirma poseer una inspiración divina. Puede ser un hombre o una mujer, a los cuales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ha dado el don de profecía (Ef. 4:11; 1 Co. 12:28; 14:29; </a:t>
            </a:r>
            <a:r>
              <a:rPr lang="es-MX" sz="2400" b="1" dirty="0" err="1" smtClean="0">
                <a:latin typeface="Arial Black" panose="020B0A04020102020204" pitchFamily="34" charset="0"/>
              </a:rPr>
              <a:t>Hch</a:t>
            </a:r>
            <a:r>
              <a:rPr lang="es-MX" sz="2400" b="1" dirty="0" smtClean="0">
                <a:latin typeface="Arial Black" panose="020B0A04020102020204" pitchFamily="34" charset="0"/>
              </a:rPr>
              <a:t>. 11:27; 13:1).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37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Son individuos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llamados y facultados por Dios para declarar su voluntad a su pueblo, incluyendo la revelación de sus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planes futuros de salvar y juzgar a su pueblo.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50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249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el Nuevo Testamento se observa que es alguien que ha recibido del Espíritu Santo la capacidad de percibir y hablar lo que le revela la mente de Cristo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individuos, iglesias y naciones.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4310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591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bien, la iglesia también tiene una misión profética que cumplir en el mundo, que es la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predicar y testificar el evangelio de Cristo, su muerte en la cruz y su segunda venida.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4418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Aparte de anunciar el mensaje del Señor, un profeta realizaba varias funciones que respondían a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voluntad de Dios. En la Biblia se menciona que los profetas eran voceros de Dios, anunciaban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juicios, promovían el arrepentimiento y transmitían el mensaje de Dios al pueblo. También,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realizaba actos sobrenaturales a través de los profetas como revelar eventos futuros o realizar milagros.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4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profeta también era intermediario entre Dios y el pueblo y viceversa. Se caracterizaban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también por su sabiduría al dar consejos, brindar ánimo, orientaban al pueblo y ungían a los nuevos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reyes y líderes de la nación.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513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#168 “EL REY QUE VIENE CERCA ESTÁ”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 8:45 A.M.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" y="967916"/>
            <a:ext cx="9136313" cy="58900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13" y="1211179"/>
            <a:ext cx="112176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61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sobre todas las cosas, eran conocidos por su fidelidad a Dios, por ello, constantemente se refería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ellos como: “el mensajero de Dios” o “El hombre de Dios”. Así como los profetas, dediquemos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nuestras vidas constantemente al servicio del Señor.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678"/>
            <a:ext cx="9144000" cy="79904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981"/>
            <a:ext cx="1828955" cy="18190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50302" y="2996419"/>
            <a:ext cx="3913700" cy="707886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UZBEKISTAN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3058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55305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La República de Uzbekistán, es un país situado en Asia Central.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0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73197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muchas ocasiones, el pueblo escuchaba al profeta y se volvía de sus malos caminos,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consecuencia, el pueblo podía gozar del perdón y vivir en armonía con Dios. Sin embargo, muchas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veces el pueblo hacía caso omiso a la voz de Dios a través del profeta ¿qué ocurría cuando pasaba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esto? El pueblo se negaba a recibir las bendiciones del cielo, rechazaba la oportunidad de una vida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prospera y de constante relación con Dios.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72100" y="228490"/>
            <a:ext cx="37719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Como consecuencia, los juicios de Dios caían sobre los que no hacían caso al mensaje de advertencia, eran conquistados por naciones paganas;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convirtiéndose muchas veces en esclavos.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en día, al encontrarse en un contexto posmoderno,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obedecer se mira como una sumisión incorrecta; evidencia de falta de inteligencia y libre pensamiento. Sin embargo, Dios constantemente repitió que la obediencia para él es mucho mejor que los sacrificios y el prestar atención mejor que la grosura de los carneros. (1 Samuel 15:22).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400" cy="47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946" y="970670"/>
            <a:ext cx="9754445" cy="77182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87256" y="970670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56406" y="5669280"/>
            <a:ext cx="3221502" cy="11887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948245" y="5570806"/>
            <a:ext cx="984740" cy="1097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276" y="5347081"/>
            <a:ext cx="112176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552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826675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prueba por excelencia que servía para identificar a un verdadero profeta, era que su palabra 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cumpliera. La palabra de los profetas verdaderos siempre se cumplía, no porque era palabra de ellos,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sino porque era palabra de Dios.</a:t>
            </a:r>
          </a:p>
        </p:txBody>
      </p:sp>
    </p:spTree>
    <p:extLst>
      <p:ext uri="{BB962C8B-B14F-4D97-AF65-F5344CB8AC3E}">
        <p14:creationId xmlns:p14="http://schemas.microsoft.com/office/powerpoint/2010/main" val="42859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44300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98473" y="5580728"/>
            <a:ext cx="924247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Pídanosle a Dios humildad, para dejarnos conducir en sus caminos.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1406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 sabias son las siguientes palabras expresadas en la Escritura: </a:t>
            </a:r>
          </a:p>
        </p:txBody>
      </p:sp>
    </p:spTree>
    <p:extLst>
      <p:ext uri="{BB962C8B-B14F-4D97-AF65-F5344CB8AC3E}">
        <p14:creationId xmlns:p14="http://schemas.microsoft.com/office/powerpoint/2010/main" val="7957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12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ha demostrado mucha bondad para con nosotros, al permitir la manifestación del don profético en su pueblo. A nosotros nos corresponde ser oidores atentos y “hacedores de su palabra”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 err="1" smtClean="0">
                <a:latin typeface="Arial Black" panose="020B0A04020102020204" pitchFamily="34" charset="0"/>
              </a:rPr>
              <a:t>Stg</a:t>
            </a:r>
            <a:r>
              <a:rPr lang="es-MX" sz="2400" b="1" dirty="0" smtClean="0">
                <a:latin typeface="Arial Black" panose="020B0A04020102020204" pitchFamily="34" charset="0"/>
              </a:rPr>
              <a:t>. 1:22); porque “sin profecía el pueblo se desbalaga” (Prov. 29:18).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" y="562706"/>
            <a:ext cx="9144000" cy="57044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4744" y="4994031"/>
            <a:ext cx="8876713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-1"/>
            <a:ext cx="9144000" cy="5627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0" y="6267156"/>
            <a:ext cx="9144000" cy="5908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11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Conozcamos la voluntad de Dios a través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su Palabra y del Espíritu de Profecía, pongamos en práctica sus orientaciones y consejos.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Obedezcamos a sus indicaciones por amor, no las cuestionemos y podremos gozar de una vida plena.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Quiera Dios que todos los presentes, nos comprometamos a ser oidores y hacedores de su Palabra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¡Creed en sus profetas!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4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499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muchas ocasiones el ser humano puede decir: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“Es mi vida y yo hago con ella lo que quiera.”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En realidad, esta es una forma muy egoísta de pensar, porque cada decisión tomada, afecta a los demás positiva o negativamente, ningún hombre es una isla dijo John </a:t>
            </a:r>
            <a:r>
              <a:rPr lang="es-MX" sz="2400" b="1" dirty="0" err="1" smtClean="0">
                <a:latin typeface="Arial Black" panose="020B0A04020102020204" pitchFamily="34" charset="0"/>
              </a:rPr>
              <a:t>Donne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29250" y="920621"/>
            <a:ext cx="37147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Biblia, se pueden hallar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innumerables ejemplos que ilustran cómo la desobediencia de una persona al mensaje del Señor,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contrajo la desgracia de miles de personas. Vidas como las de Saúl, </a:t>
            </a:r>
            <a:r>
              <a:rPr lang="es-MX" sz="2000" b="1" dirty="0" err="1" smtClean="0">
                <a:latin typeface="Arial Black" panose="020B0A04020102020204" pitchFamily="34" charset="0"/>
              </a:rPr>
              <a:t>Acab</a:t>
            </a:r>
            <a:r>
              <a:rPr lang="es-MX" sz="2000" b="1" dirty="0" smtClean="0">
                <a:latin typeface="Arial Black" panose="020B0A04020102020204" pitchFamily="34" charset="0"/>
              </a:rPr>
              <a:t>, Ezequías, </a:t>
            </a:r>
            <a:r>
              <a:rPr lang="es-MX" sz="2000" b="1" dirty="0" err="1" smtClean="0">
                <a:latin typeface="Arial Black" panose="020B0A04020102020204" pitchFamily="34" charset="0"/>
              </a:rPr>
              <a:t>Joacim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  <a:r>
              <a:rPr lang="es-MX" sz="2000" b="1" dirty="0" err="1" smtClean="0">
                <a:latin typeface="Arial Black" panose="020B0A04020102020204" pitchFamily="34" charset="0"/>
              </a:rPr>
              <a:t>Zedequías</a:t>
            </a:r>
            <a:r>
              <a:rPr lang="es-MX" sz="2000" b="1" dirty="0" smtClean="0">
                <a:latin typeface="Arial Black" panose="020B0A04020102020204" pitchFamily="34" charset="0"/>
              </a:rPr>
              <a:t> y demás, son las muestras de lo que pasa cuando un líder no hace caso a la voz de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12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Todos los aquí presentes tienen un nivel de liderazgo, puede que seas líder de familia, gerente de una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empresa o anciano de iglesia, el consejo es claro,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OBEDECE SIEMPRE LA VOZ DE DIOS A TRAVÉS DE SUS MENSAJEROS</a:t>
            </a:r>
            <a:r>
              <a:rPr lang="es-MX" sz="2400" b="1" dirty="0" smtClean="0">
                <a:latin typeface="Arial Black" panose="020B0A04020102020204" pitchFamily="34" charset="0"/>
              </a:rPr>
              <a:t>, </a:t>
            </a:r>
            <a:r>
              <a:rPr lang="es-MX" sz="2400" b="1" dirty="0" smtClean="0">
                <a:latin typeface="Arial Black" panose="020B0A04020102020204" pitchFamily="34" charset="0"/>
              </a:rPr>
              <a:t>en consecuencia, los que te rodean serán beneficiados.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29764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4881490" cy="620172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81489" y="646330"/>
            <a:ext cx="4262511" cy="28007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LA GUERRA DETRÁS DE TODAS LAS GUERRAS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489" y="3447097"/>
            <a:ext cx="4260725" cy="34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707885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#488 “AL ANDAR CON JESÚS”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770"/>
            <a:ext cx="9144000" cy="54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646330"/>
            <a:ext cx="596265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46330"/>
            <a:ext cx="1590674" cy="62116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553325" y="646330"/>
            <a:ext cx="1590673" cy="62116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69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04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Fomentar una comprensión más profunda de cómo utilizar nuestro tiempo de manera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productiva, enfocándonos en las prioridades espirituales y personales que reflejan la voluntad divina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0484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un espíritu de agradecimiento a Dios, por siempre proveer de un profeta para su pueblo y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implorarle que nos dé el espíritu de ellos de tal forma que cumplamos la misión, postrémonos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rodillas para hacer una oración.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42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18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2 Reyes 17: 13 “Jehová amonestó entonces a Israel y a Judá por medio de todos los profetas y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todos los videntes, diciendo: Volveos de vuestros malos caminos, y guardad mis mandamientos y mis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ordenanzas, conforme a todas las leyes que yo prescribí a vuestros padres, y que os he enviado por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medio de mis siervos los profetas”.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54" y="523218"/>
            <a:ext cx="9238254" cy="38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“TIEMPO”. Una de las definiciones más aceptadas para referirse al tiempo es “una magnitud física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se utiliza para medir la duración, simultaneidad y separación de los hechos y acontecimientos”.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Usualmente solemos ordenar los hechos a través de una secuencia; el pasado, futuro y presente. Ahora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bien, cuando leemos la Biblia, encontramos que Dios está muy relacionado con el tiempo y cómo él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 intervenido en la historia por amor de su pueblo, dándole nuevas oportunidades y salvación.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1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95557" y="682009"/>
            <a:ext cx="42484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Es por esto, que el tiempo también es un regalo precioso que Dios nos brinda hoy en día. Cada instante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pasa es irreemplazable y único. Al administrar nuestro tiempo con sabiduría, honramos la oportunidad de crecer espiritualmente, servir a otros y fortalecer vínculos. Reflexionemos en cómo cada momento puede ser una oportunidad para glorificar a Dios y vivir conforme a su propósito.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555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5569" y="4262510"/>
            <a:ext cx="1659988" cy="25954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89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908" y="820433"/>
            <a:ext cx="44680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“Si el tiempo es lo más caro, la pérdida del tiempo es el mayor de los derroches”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(Benjamín Franklin).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tiempo que desperdicie hoy, será el que ocupará </a:t>
            </a:r>
            <a:r>
              <a:rPr lang="es-MX" sz="2800" b="1" dirty="0" smtClean="0">
                <a:latin typeface="Arial Black" panose="020B0A04020102020204" pitchFamily="34" charset="0"/>
              </a:rPr>
              <a:t>mañana.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75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1399</Words>
  <Application>Microsoft Office PowerPoint</Application>
  <PresentationFormat>Presentación en pantalla (4:3)</PresentationFormat>
  <Paragraphs>104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37</cp:revision>
  <dcterms:created xsi:type="dcterms:W3CDTF">2024-04-02T16:24:40Z</dcterms:created>
  <dcterms:modified xsi:type="dcterms:W3CDTF">2024-04-03T16:17:09Z</dcterms:modified>
</cp:coreProperties>
</file>