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8" r:id="rId4"/>
    <p:sldId id="264" r:id="rId5"/>
    <p:sldId id="263" r:id="rId6"/>
    <p:sldId id="257" r:id="rId7"/>
    <p:sldId id="259" r:id="rId8"/>
    <p:sldId id="261" r:id="rId9"/>
    <p:sldId id="262" r:id="rId10"/>
    <p:sldId id="265" r:id="rId11"/>
    <p:sldId id="266" r:id="rId12"/>
    <p:sldId id="267" r:id="rId13"/>
    <p:sldId id="268" r:id="rId14"/>
    <p:sldId id="269" r:id="rId15"/>
    <p:sldId id="271" r:id="rId16"/>
    <p:sldId id="274" r:id="rId17"/>
    <p:sldId id="272" r:id="rId18"/>
    <p:sldId id="273" r:id="rId19"/>
    <p:sldId id="270" r:id="rId20"/>
    <p:sldId id="275" r:id="rId21"/>
    <p:sldId id="276" r:id="rId2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14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3EFF-018E-4ACC-88F3-D100B7681E22}" type="datetimeFigureOut">
              <a:rPr lang="es-MX" smtClean="0"/>
              <a:t>06/03/2024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1282B-2F8F-4B30-8027-6FB6D279E5A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0544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3EFF-018E-4ACC-88F3-D100B7681E22}" type="datetimeFigureOut">
              <a:rPr lang="es-MX" smtClean="0"/>
              <a:t>06/03/2024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1282B-2F8F-4B30-8027-6FB6D279E5A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9188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3EFF-018E-4ACC-88F3-D100B7681E22}" type="datetimeFigureOut">
              <a:rPr lang="es-MX" smtClean="0"/>
              <a:t>06/03/2024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1282B-2F8F-4B30-8027-6FB6D279E5A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682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3EFF-018E-4ACC-88F3-D100B7681E22}" type="datetimeFigureOut">
              <a:rPr lang="es-MX" smtClean="0"/>
              <a:t>06/03/2024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1282B-2F8F-4B30-8027-6FB6D279E5A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7012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3EFF-018E-4ACC-88F3-D100B7681E22}" type="datetimeFigureOut">
              <a:rPr lang="es-MX" smtClean="0"/>
              <a:t>06/03/2024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1282B-2F8F-4B30-8027-6FB6D279E5A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6693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3EFF-018E-4ACC-88F3-D100B7681E22}" type="datetimeFigureOut">
              <a:rPr lang="es-MX" smtClean="0"/>
              <a:t>06/03/2024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1282B-2F8F-4B30-8027-6FB6D279E5A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1314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3EFF-018E-4ACC-88F3-D100B7681E22}" type="datetimeFigureOut">
              <a:rPr lang="es-MX" smtClean="0"/>
              <a:t>06/03/2024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1282B-2F8F-4B30-8027-6FB6D279E5A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7292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3EFF-018E-4ACC-88F3-D100B7681E22}" type="datetimeFigureOut">
              <a:rPr lang="es-MX" smtClean="0"/>
              <a:t>06/03/2024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1282B-2F8F-4B30-8027-6FB6D279E5A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1551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3EFF-018E-4ACC-88F3-D100B7681E22}" type="datetimeFigureOut">
              <a:rPr lang="es-MX" smtClean="0"/>
              <a:t>06/03/2024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1282B-2F8F-4B30-8027-6FB6D279E5A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7255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3EFF-018E-4ACC-88F3-D100B7681E22}" type="datetimeFigureOut">
              <a:rPr lang="es-MX" smtClean="0"/>
              <a:t>06/03/2024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1282B-2F8F-4B30-8027-6FB6D279E5A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0909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3EFF-018E-4ACC-88F3-D100B7681E22}" type="datetimeFigureOut">
              <a:rPr lang="es-MX" smtClean="0"/>
              <a:t>06/03/2024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1282B-2F8F-4B30-8027-6FB6D279E5A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9032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C3EFF-018E-4ACC-88F3-D100B7681E22}" type="datetimeFigureOut">
              <a:rPr lang="es-MX" smtClean="0"/>
              <a:t>06/03/2024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1282B-2F8F-4B30-8027-6FB6D279E5A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129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“ENTREGA DEL LIBRO MISIONERO”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584775"/>
            <a:ext cx="914400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Más cerca de la iglesia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87" y="5545597"/>
            <a:ext cx="1152244" cy="114614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787236" y="5737637"/>
            <a:ext cx="7356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7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188" y="1046440"/>
            <a:ext cx="5691623" cy="4499157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" y="1046440"/>
            <a:ext cx="2964872" cy="449915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0" name="CuadroTexto 9"/>
          <p:cNvSpPr txBox="1"/>
          <p:nvPr/>
        </p:nvSpPr>
        <p:spPr>
          <a:xfrm>
            <a:off x="6151418" y="1046439"/>
            <a:ext cx="2992581" cy="449915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2343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32508" y="224595"/>
            <a:ext cx="5195455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 smtClean="0">
                <a:latin typeface="Arial Black" panose="020B0A04020102020204" pitchFamily="34" charset="0"/>
              </a:rPr>
              <a:t>“La oración humilde y ferviente </a:t>
            </a:r>
            <a:r>
              <a:rPr lang="es-MX" sz="2400" b="1" dirty="0" smtClean="0">
                <a:latin typeface="Arial Black" panose="020B0A04020102020204" pitchFamily="34" charset="0"/>
              </a:rPr>
              <a:t>hará ́más </a:t>
            </a:r>
            <a:r>
              <a:rPr lang="es-MX" sz="2400" b="1" dirty="0" smtClean="0">
                <a:latin typeface="Arial Black" panose="020B0A04020102020204" pitchFamily="34" charset="0"/>
              </a:rPr>
              <a:t>en favor de la circulación de nuestros libros, que todos los </a:t>
            </a:r>
          </a:p>
          <a:p>
            <a:r>
              <a:rPr lang="es-MX" sz="2400" b="1" dirty="0" smtClean="0">
                <a:latin typeface="Arial Black" panose="020B0A04020102020204" pitchFamily="34" charset="0"/>
              </a:rPr>
              <a:t>costosos embellecimientos del mundo… Por lo tanto, orad y trabajad, y trabajad y orad, y el Señor obrará con vosotros (Joyas de los Testimonios, tomo 2, pág. 539. Oremos para que, al salir, logremos </a:t>
            </a:r>
          </a:p>
          <a:p>
            <a:r>
              <a:rPr lang="es-MX" sz="2400" b="1" dirty="0" smtClean="0">
                <a:latin typeface="Arial Black" panose="020B0A04020102020204" pitchFamily="34" charset="0"/>
              </a:rPr>
              <a:t>entregar los libros que adquirimos, también para que el Espíritu Santo pueda impresionar a las </a:t>
            </a:r>
          </a:p>
          <a:p>
            <a:r>
              <a:rPr lang="es-MX" sz="2400" b="1" dirty="0" smtClean="0">
                <a:latin typeface="Arial Black" panose="020B0A04020102020204" pitchFamily="34" charset="0"/>
              </a:rPr>
              <a:t>personas al recibirlo.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23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027003"/>
            <a:ext cx="9144000" cy="830997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RELACIÓN DEL DISCÍPULO CON EL NUEVO CONVERSO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46329"/>
            <a:ext cx="9144000" cy="400110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DISCIPULADO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9"/>
            <a:ext cx="9144000" cy="498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0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03823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“Satanás está en vuestro camino. Es un adversario artero, y el espíritu maligno con que tropezáis en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vuestro trabajo es inspirado por él. Aquellos a quienes él dirige se hacen eco de sus palabras. Si se pudiera descorrer el velo que cubre sus ojos, los que trabajan de esta suerte verían a Satanás ejerciendo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todas sus artes para ganarlos para sí desviándolos de la verdad.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1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0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523220"/>
          </a:xfrm>
          <a:prstGeom prst="rect">
            <a:avLst/>
          </a:prstGeom>
          <a:solidFill>
            <a:srgbClr val="CC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#26 “AQUÍ REUNIDOS”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CANTO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5"/>
            <a:ext cx="9144000" cy="575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7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1015663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Cristo llama a muchos misioneros, tanto hombres como mujeres para que se consagren a Dios y estén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dispuestos a gastar y ser gastados en su servicio.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8015"/>
            <a:ext cx="9144000" cy="521998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638015"/>
            <a:ext cx="1696051" cy="168707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932218" y="3469920"/>
            <a:ext cx="4073237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INDIA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31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5416" y="639798"/>
            <a:ext cx="9144793" cy="649280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523969" y="639798"/>
            <a:ext cx="37696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SECRETARIAL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4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66875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Hoy te quiero invitar a que te unas a participar en la distribución los e-</a:t>
            </a:r>
            <a:r>
              <a:rPr lang="es-MX" sz="2400" b="1" dirty="0" err="1" smtClean="0">
                <a:latin typeface="Arial Black" panose="020B0A04020102020204" pitchFamily="34" charset="0"/>
              </a:rPr>
              <a:t>book</a:t>
            </a:r>
            <a:r>
              <a:rPr lang="es-MX" sz="2400" b="1" dirty="0" smtClean="0">
                <a:latin typeface="Arial Black" panose="020B0A04020102020204" pitchFamily="34" charset="0"/>
              </a:rPr>
              <a:t> misioneros, el próximo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sábado y que podamos repartir digitalmente la mayor cantidad de libros electrónicos a toda persona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que tengamos contacto con ella por medio de nuestras redes sociales.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3"/>
            <a:ext cx="4860591" cy="378210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590" y="584772"/>
            <a:ext cx="4283410" cy="378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5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9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06603"/>
            <a:ext cx="5472545" cy="615139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10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472544" y="706603"/>
            <a:ext cx="3671456" cy="3170099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pPr algn="ctr"/>
            <a:endParaRPr lang="es-MX" sz="4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LECCIONES DEL PASADO</a:t>
            </a:r>
          </a:p>
          <a:p>
            <a:pPr algn="ctr"/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544" y="3876702"/>
            <a:ext cx="3671456" cy="29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3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2322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#613 “HOY NOS TOCA TRABAJAR “.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FINAL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84884"/>
            <a:ext cx="9144001" cy="587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6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5749636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03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5302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la tarea de rescatar almas de sus engaños, se realizará mucho más por medio de la oración humilde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hecha con el espíritu de Cristo que utilizando muchas palabras sin oración.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Oremos con fervor y vayamos con alegría, fe y valor a entregar todos los libros que adquirimos.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FINAL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382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6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6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9490"/>
            <a:ext cx="91440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#14 “ENGRANDECIDO SEA DIOS”, #28 “TU PUEBLO JUBILOSO”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55870"/>
            <a:ext cx="9181601" cy="590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0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ORACIÓN DE RODILLAS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0"/>
            <a:ext cx="9130467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9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13099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Hechos 13:47 “Así nos lo ha mandado el Señor: “Te he puesto por luz para las naciones, a fin de que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lleves mi salvación hasta los confines de la tierra”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12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7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2118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Motivar a toda la iglesia a entregar en forma digital el libro misionero el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“El Conflicto de los Siglos”.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Distribuyendo los e-</a:t>
            </a:r>
            <a:r>
              <a:rPr lang="es-MX" sz="2800" b="1" dirty="0" err="1" smtClean="0">
                <a:latin typeface="Arial Black" panose="020B0A04020102020204" pitchFamily="34" charset="0"/>
              </a:rPr>
              <a:t>book</a:t>
            </a:r>
            <a:r>
              <a:rPr lang="es-MX" sz="2800" b="1" dirty="0" smtClean="0">
                <a:latin typeface="Arial Black" panose="020B0A04020102020204" pitchFamily="34" charset="0"/>
              </a:rPr>
              <a:t>. (libro digital)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PROPÓSITO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5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633478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49382" y="1046440"/>
            <a:ext cx="86452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próximo sábado 16 es un día muy especial, porque en nuestra Unión Mexicana Interoceánica se entregarán más de 312,000 e-</a:t>
            </a:r>
            <a:r>
              <a:rPr lang="es-MX" sz="2400" b="1" dirty="0" err="1" smtClean="0">
                <a:latin typeface="Arial Black" panose="020B0A04020102020204" pitchFamily="34" charset="0"/>
              </a:rPr>
              <a:t>book</a:t>
            </a:r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“El Conflicto de los Siglos”, en formato digital los cuales se entregarán siguiendo la recomendación del Espíritu de Profecía que dice: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“El gran objeto de nuestras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publicaciones es ensalzar a Dios, llamar la atención de los hombres a las verdades vivas de su Palabra.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Dios nos invita a enarbolar, no nuestro propio estandarte, no el estandarte de este mundo, sino el de la verdad” (Joyas de los Testimonios,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tomo 3, págs. 151, 152. Año 1902).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50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448887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4611231"/>
            <a:ext cx="91439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“Hay muchos lugares en los cuales no puede oírse la voz del predicador, lugares que pueden ser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alcanzados únicamente por nuestras publicaciones, los libros, periódicos y folletos que contienen las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verdades bíblicas que el pueblo necesita.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Nuestras publicaciones han de ser distribuidas por todas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partes.” (Manuscrito 127. Año 1909).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75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4992"/>
            <a:ext cx="9144000" cy="461665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#25 “SIENTO LA PRESENCIA DEL SEÑOR”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76656"/>
            <a:ext cx="9144001" cy="588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8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</TotalTime>
  <Words>629</Words>
  <Application>Microsoft Office PowerPoint</Application>
  <PresentationFormat>Presentación en pantalla (4:3)</PresentationFormat>
  <Paragraphs>61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18</cp:revision>
  <dcterms:created xsi:type="dcterms:W3CDTF">2024-03-05T22:59:48Z</dcterms:created>
  <dcterms:modified xsi:type="dcterms:W3CDTF">2024-03-06T17:54:28Z</dcterms:modified>
</cp:coreProperties>
</file>