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57" r:id="rId5"/>
    <p:sldId id="264" r:id="rId6"/>
    <p:sldId id="266" r:id="rId7"/>
    <p:sldId id="260" r:id="rId8"/>
    <p:sldId id="261" r:id="rId9"/>
    <p:sldId id="262" r:id="rId10"/>
    <p:sldId id="263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284" r:id="rId28"/>
    <p:sldId id="286" r:id="rId29"/>
    <p:sldId id="281" r:id="rId30"/>
    <p:sldId id="282" r:id="rId31"/>
    <p:sldId id="285" r:id="rId32"/>
    <p:sldId id="287" r:id="rId33"/>
    <p:sldId id="288" r:id="rId34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CC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87D8-86D2-4915-8771-E401A8138471}" type="datetimeFigureOut">
              <a:rPr lang="es-MX" smtClean="0"/>
              <a:t>20/03/2024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6C6E-1558-4814-BD0C-416C482FAF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548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87D8-86D2-4915-8771-E401A8138471}" type="datetimeFigureOut">
              <a:rPr lang="es-MX" smtClean="0"/>
              <a:t>20/03/2024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6C6E-1558-4814-BD0C-416C482FAF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4016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87D8-86D2-4915-8771-E401A8138471}" type="datetimeFigureOut">
              <a:rPr lang="es-MX" smtClean="0"/>
              <a:t>20/03/2024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6C6E-1558-4814-BD0C-416C482FAF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0632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87D8-86D2-4915-8771-E401A8138471}" type="datetimeFigureOut">
              <a:rPr lang="es-MX" smtClean="0"/>
              <a:t>20/03/2024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6C6E-1558-4814-BD0C-416C482FAF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4038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87D8-86D2-4915-8771-E401A8138471}" type="datetimeFigureOut">
              <a:rPr lang="es-MX" smtClean="0"/>
              <a:t>20/03/2024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6C6E-1558-4814-BD0C-416C482FAF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418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87D8-86D2-4915-8771-E401A8138471}" type="datetimeFigureOut">
              <a:rPr lang="es-MX" smtClean="0"/>
              <a:t>20/03/2024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6C6E-1558-4814-BD0C-416C482FAF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6068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87D8-86D2-4915-8771-E401A8138471}" type="datetimeFigureOut">
              <a:rPr lang="es-MX" smtClean="0"/>
              <a:t>20/03/2024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6C6E-1558-4814-BD0C-416C482FAF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8124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87D8-86D2-4915-8771-E401A8138471}" type="datetimeFigureOut">
              <a:rPr lang="es-MX" smtClean="0"/>
              <a:t>20/03/2024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6C6E-1558-4814-BD0C-416C482FAF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7382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87D8-86D2-4915-8771-E401A8138471}" type="datetimeFigureOut">
              <a:rPr lang="es-MX" smtClean="0"/>
              <a:t>20/03/2024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6C6E-1558-4814-BD0C-416C482FAF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6495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87D8-86D2-4915-8771-E401A8138471}" type="datetimeFigureOut">
              <a:rPr lang="es-MX" smtClean="0"/>
              <a:t>20/03/2024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6C6E-1558-4814-BD0C-416C482FAF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2801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87D8-86D2-4915-8771-E401A8138471}" type="datetimeFigureOut">
              <a:rPr lang="es-MX" smtClean="0"/>
              <a:t>20/03/2024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6C6E-1558-4814-BD0C-416C482FAF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936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987D8-86D2-4915-8771-E401A8138471}" type="datetimeFigureOut">
              <a:rPr lang="es-MX" smtClean="0"/>
              <a:t>20/03/2024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96C6E-1558-4814-BD0C-416C482FAF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705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“INVOLUCRAMIENTO PATERNO Y MATERNO”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523218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Más cerca de la iglesia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33" y="5781817"/>
            <a:ext cx="993734" cy="98763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385455" y="5692237"/>
            <a:ext cx="102523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4883"/>
            <a:ext cx="9144000" cy="452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7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7185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3353666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hijos se sienten rechazados cuando sus padres no pasan tiempo con ellos… estar físicamente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presente, pero psicológicamente ausente, hiere aún más. No permita que el trabajo y las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preocupaciones invadan el precioso tiempo y destruyan el tiempo de su familia. Otorga a los niños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toda tu atención, llénalos, ¡y su alegría y contentamiento te </a:t>
            </a:r>
            <a:r>
              <a:rPr lang="es-MX" sz="2400" b="1" dirty="0" smtClean="0">
                <a:latin typeface="Arial Black" panose="020B0A04020102020204" pitchFamily="34" charset="0"/>
              </a:rPr>
              <a:t>salpicarán!”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(</a:t>
            </a:r>
            <a:r>
              <a:rPr lang="es-MX" sz="2400" b="1" dirty="0" err="1" smtClean="0">
                <a:latin typeface="Arial Black" panose="020B0A04020102020204" pitchFamily="34" charset="0"/>
              </a:rPr>
              <a:t>Kay</a:t>
            </a:r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 err="1" smtClean="0">
                <a:latin typeface="Arial Black" panose="020B0A04020102020204" pitchFamily="34" charset="0"/>
              </a:rPr>
              <a:t>Kuzma</a:t>
            </a:r>
            <a:r>
              <a:rPr lang="es-MX" sz="2400" b="1" dirty="0" smtClean="0">
                <a:latin typeface="Arial Black" panose="020B0A04020102020204" pitchFamily="34" charset="0"/>
              </a:rPr>
              <a:t>, Amor Creativo. p. 25).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04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773381" y="141514"/>
            <a:ext cx="628996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latin typeface="Arial Black" panose="020B0A04020102020204" pitchFamily="34" charset="0"/>
              </a:rPr>
              <a:t>Una de las preguntas que pueden surgir en su mente es ¿Cómo tener más tiempo para la familia?</a:t>
            </a:r>
          </a:p>
          <a:p>
            <a:pPr marL="457200" indent="-457200">
              <a:buAutoNum type="arabicPeriod"/>
            </a:pPr>
            <a:r>
              <a:rPr lang="es-MX" sz="2400" b="1" dirty="0" smtClean="0">
                <a:latin typeface="Arial Black" panose="020B0A04020102020204" pitchFamily="34" charset="0"/>
              </a:rPr>
              <a:t>Lo </a:t>
            </a:r>
            <a:r>
              <a:rPr lang="es-MX" sz="2400" b="1" dirty="0">
                <a:latin typeface="Arial Black" panose="020B0A04020102020204" pitchFamily="34" charset="0"/>
              </a:rPr>
              <a:t>primero y lo más importante es establecer prioridades</a:t>
            </a:r>
            <a:r>
              <a:rPr lang="es-MX" sz="2400" b="1" dirty="0" smtClean="0">
                <a:latin typeface="Arial Black" panose="020B0A04020102020204" pitchFamily="34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Hay muchas cosas que pueden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esperar, que podemos posponer un poco, dentro de las prioridades debería de ser pasar </a:t>
            </a:r>
            <a:r>
              <a:rPr lang="es-MX" sz="2400" b="1" dirty="0" smtClean="0">
                <a:latin typeface="Arial Black" panose="020B0A04020102020204" pitchFamily="34" charset="0"/>
              </a:rPr>
              <a:t>tiempo </a:t>
            </a:r>
            <a:r>
              <a:rPr lang="es-MX" sz="2400" b="1" dirty="0">
                <a:latin typeface="Arial Black" panose="020B0A04020102020204" pitchFamily="34" charset="0"/>
              </a:rPr>
              <a:t>con los hijos.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2. Planee su día. Puede poner horarios para cada actividad sin ser tan rígidos. Planee </a:t>
            </a:r>
            <a:r>
              <a:rPr lang="es-MX" sz="2400" b="1" dirty="0" smtClean="0">
                <a:latin typeface="Arial Black" panose="020B0A04020102020204" pitchFamily="34" charset="0"/>
              </a:rPr>
              <a:t>actividades </a:t>
            </a:r>
            <a:r>
              <a:rPr lang="es-MX" sz="2400" b="1" dirty="0">
                <a:latin typeface="Arial Black" panose="020B0A04020102020204" pitchFamily="34" charset="0"/>
              </a:rPr>
              <a:t>también que puedan realizar con los adolescentes y con toda la familia.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Escriba lo que desea hacer y en qué horario.</a:t>
            </a:r>
          </a:p>
        </p:txBody>
      </p:sp>
    </p:spTree>
    <p:extLst>
      <p:ext uri="{BB962C8B-B14F-4D97-AF65-F5344CB8AC3E}">
        <p14:creationId xmlns:p14="http://schemas.microsoft.com/office/powerpoint/2010/main" val="124719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12542" y="929836"/>
            <a:ext cx="431878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Dolores Curran, en su libro </a:t>
            </a:r>
            <a:r>
              <a:rPr lang="es-MX" sz="2400" b="1" dirty="0" err="1">
                <a:latin typeface="Arial Black" panose="020B0A04020102020204" pitchFamily="34" charset="0"/>
              </a:rPr>
              <a:t>Traits</a:t>
            </a:r>
            <a:r>
              <a:rPr lang="es-MX" sz="2400" b="1" dirty="0">
                <a:latin typeface="Arial Black" panose="020B0A04020102020204" pitchFamily="34" charset="0"/>
              </a:rPr>
              <a:t> of a </a:t>
            </a:r>
            <a:r>
              <a:rPr lang="es-MX" sz="2400" b="1" dirty="0" err="1">
                <a:latin typeface="Arial Black" panose="020B0A04020102020204" pitchFamily="34" charset="0"/>
              </a:rPr>
              <a:t>Healthy</a:t>
            </a:r>
            <a:r>
              <a:rPr lang="es-MX" sz="2400" b="1" dirty="0">
                <a:latin typeface="Arial Black" panose="020B0A04020102020204" pitchFamily="34" charset="0"/>
              </a:rPr>
              <a:t> </a:t>
            </a:r>
            <a:r>
              <a:rPr lang="es-MX" sz="2400" b="1" dirty="0" err="1">
                <a:latin typeface="Arial Black" panose="020B0A04020102020204" pitchFamily="34" charset="0"/>
              </a:rPr>
              <a:t>Family</a:t>
            </a:r>
            <a:r>
              <a:rPr lang="es-MX" sz="2400" b="1" dirty="0">
                <a:latin typeface="Arial Black" panose="020B0A04020102020204" pitchFamily="34" charset="0"/>
              </a:rPr>
              <a:t>. (Características de una familia saludable)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reporta los resultados encontrados, en la aplicación de la encuesta a 551 familias profesionales,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encontrándose que: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240" y="112542"/>
            <a:ext cx="4937760" cy="674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6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660072" y="446038"/>
            <a:ext cx="54725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latin typeface="Arial Black" panose="020B0A04020102020204" pitchFamily="34" charset="0"/>
              </a:rPr>
              <a:t>1. Las familias saludables pasan más tiempo juntas.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2. Se involucran en actividades los unos con los otros.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3. Toman tiempo para pasarlo en familia.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4. Ponen prioridad en jugar.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5. Disfrutar juntos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6. </a:t>
            </a:r>
            <a:r>
              <a:rPr lang="es-MX" sz="2400" b="1" dirty="0" smtClean="0">
                <a:latin typeface="Arial Black" panose="020B0A04020102020204" pitchFamily="34" charset="0"/>
              </a:rPr>
              <a:t>Intercambian </a:t>
            </a:r>
            <a:r>
              <a:rPr lang="es-MX" sz="2400" b="1" dirty="0">
                <a:latin typeface="Arial Black" panose="020B0A04020102020204" pitchFamily="34" charset="0"/>
              </a:rPr>
              <a:t>como familia.</a:t>
            </a:r>
          </a:p>
        </p:txBody>
      </p:sp>
    </p:spTree>
    <p:extLst>
      <p:ext uri="{BB962C8B-B14F-4D97-AF65-F5344CB8AC3E}">
        <p14:creationId xmlns:p14="http://schemas.microsoft.com/office/powerpoint/2010/main" val="30594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6"/>
            <a:ext cx="9144000" cy="40011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MEJORAMIENTO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161652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NUESTRA DEVOCIÓN PERSONAL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6"/>
            <a:ext cx="9144000" cy="505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0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00"/>
            <a:ext cx="9144000" cy="418252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4197927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 los padres dedican tiempo a socializar con sus hijos, sin duda que tendrán resultados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extraordinarios, podrán asociar los corazones de sus hijos con los de ellos. “el padre de varones debe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tratar íntimamente con sus hijos, y darles el beneficio de su experiencia mayor y hablar con ellos con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tanta sencillez y ternura, que los asocie con su corazón”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</a:t>
            </a:r>
            <a:r>
              <a:rPr lang="es-MX" sz="2000" b="1" dirty="0">
                <a:latin typeface="Arial Black" panose="020B0A04020102020204" pitchFamily="34" charset="0"/>
              </a:rPr>
              <a:t>Hogar Cristiano, p. 211).</a:t>
            </a:r>
          </a:p>
        </p:txBody>
      </p:sp>
    </p:spTree>
    <p:extLst>
      <p:ext uri="{BB962C8B-B14F-4D97-AF65-F5344CB8AC3E}">
        <p14:creationId xmlns:p14="http://schemas.microsoft.com/office/powerpoint/2010/main" val="135343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ALABANZA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9114821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8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08437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padres “al volver de su trabajo a casa, deben de considerar como cambio placentero el pasar algún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tiempo con sus hijos” (Ibíd. p. 211). Pero tristemente muchas veces, no hacemos el cambio. Muchas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veces los adolescentes quedan en segundo plano en la vida de los padres.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40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6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0470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Cuando tienen un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comportamiento malo, solamente quieren llamar la atención, quieren que otros sepan que la están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pasando mal. Jesús dedicó tiempo a los niños, sigamos su ejemplo.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6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9144000" cy="61501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7885"/>
            <a:ext cx="1911927" cy="188861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32218" y="2826327"/>
            <a:ext cx="4045527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INDIA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29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98162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</a:t>
            </a:r>
            <a:r>
              <a:rPr lang="es-MX" sz="2400" b="1" dirty="0" smtClean="0">
                <a:latin typeface="Arial Black" panose="020B0A04020102020204" pitchFamily="34" charset="0"/>
              </a:rPr>
              <a:t>399 “EN ESTOS TIEMPOS”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73214"/>
            <a:ext cx="9144000" cy="578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3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01491" y="360219"/>
            <a:ext cx="4142509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necesidad de pasar tiempo en familia y con los hijos, es algo que los padres deben de planear.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Recordemos a Susana Wesley, ella tenía 19 hijos y John Wesley, ocupaba el lugar número 15. Como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podría una madre dedicarle tiempo a cada uno de sus hijos siendo tantos, ella usó una estrategia que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puede ser usado hoy también.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01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3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6102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4561022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De los 10 hijos que </a:t>
            </a:r>
            <a:r>
              <a:rPr lang="es-MX" b="1" dirty="0" smtClean="0">
                <a:latin typeface="Arial Black" panose="020B0A04020102020204" pitchFamily="34" charset="0"/>
              </a:rPr>
              <a:t>le </a:t>
            </a:r>
            <a:r>
              <a:rPr lang="es-MX" b="1" dirty="0">
                <a:latin typeface="Arial Black" panose="020B0A04020102020204" pitchFamily="34" charset="0"/>
              </a:rPr>
              <a:t>sobrevivieron en la primera infancia,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Decidió dedicar una hora exclusivamente para cada uno de sus hijos, una vez a la semana. Sin duda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que las horas dedicadas a John Wesley, dieron fruto en abundancia, siendo uno de los más grandes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predicadores de la historia y su influencia se vivió en toda Inglaterra, durante una época de grandes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crisis.</a:t>
            </a:r>
          </a:p>
        </p:txBody>
      </p:sp>
    </p:spTree>
    <p:extLst>
      <p:ext uri="{BB962C8B-B14F-4D97-AF65-F5344CB8AC3E}">
        <p14:creationId xmlns:p14="http://schemas.microsoft.com/office/powerpoint/2010/main" val="68699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43902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912732" y="5957454"/>
            <a:ext cx="3512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JOHN WESLEY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36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5659" y="442733"/>
            <a:ext cx="9754445" cy="771820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510113" y="665019"/>
            <a:ext cx="3769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SECRETARIAL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726745" y="5148775"/>
            <a:ext cx="3235569" cy="82999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962314" y="5148774"/>
            <a:ext cx="886264" cy="9988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779" y="4748456"/>
            <a:ext cx="1245502" cy="12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4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58845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476856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 que no se planea no funciona. Planee por lo menos una actividad con tus hijos a la semana,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agéndelo y póngale una hora, también un presupuesto, hay actividades que no requieren mucha </a:t>
            </a:r>
            <a:r>
              <a:rPr lang="es-MX" sz="2400" b="1" dirty="0" smtClean="0">
                <a:latin typeface="Arial Black" panose="020B0A04020102020204" pitchFamily="34" charset="0"/>
              </a:rPr>
              <a:t>inversión</a:t>
            </a:r>
            <a:r>
              <a:rPr lang="es-MX" sz="2400" b="1" dirty="0">
                <a:latin typeface="Arial Black" panose="020B0A04020102020204" pitchFamily="34" charset="0"/>
              </a:rPr>
              <a:t>, o es mínima, y otras no cuestan.</a:t>
            </a:r>
          </a:p>
        </p:txBody>
      </p:sp>
    </p:spTree>
    <p:extLst>
      <p:ext uri="{BB962C8B-B14F-4D97-AF65-F5344CB8AC3E}">
        <p14:creationId xmlns:p14="http://schemas.microsoft.com/office/powerpoint/2010/main" val="210322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227"/>
            <a:ext cx="9144000" cy="417021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814946" y="481263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latin typeface="Arial Black" panose="020B0A04020102020204" pitchFamily="34" charset="0"/>
              </a:rPr>
              <a:t>1. Salir a caminar.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2. </a:t>
            </a:r>
            <a:r>
              <a:rPr lang="es-MX" sz="2400" b="1" dirty="0" smtClean="0">
                <a:latin typeface="Arial Black" panose="020B0A04020102020204" pitchFamily="34" charset="0"/>
              </a:rPr>
              <a:t>Montar en bicicleta juntos.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3</a:t>
            </a:r>
            <a:r>
              <a:rPr lang="es-MX" sz="2400" b="1" dirty="0">
                <a:latin typeface="Arial Black" panose="020B0A04020102020204" pitchFamily="34" charset="0"/>
              </a:rPr>
              <a:t>. Ir a un parque.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4. Jugar a guerritas de globos con agua.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5. Ir de un día de campo.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898977" y="82007"/>
            <a:ext cx="3152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POR EJEMPLO: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78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801" y="0"/>
            <a:ext cx="5724526" cy="493221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4436147"/>
            <a:ext cx="914400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“Los padres que han descuidado las responsabilidades que Dios les dio, deben hacer frente a ese </a:t>
            </a:r>
            <a:r>
              <a:rPr lang="es-MX" sz="2400" b="1" dirty="0" smtClean="0">
                <a:latin typeface="Arial Black" panose="020B0A04020102020204" pitchFamily="34" charset="0"/>
              </a:rPr>
              <a:t>descuido </a:t>
            </a:r>
            <a:r>
              <a:rPr lang="es-MX" sz="2400" b="1" dirty="0">
                <a:latin typeface="Arial Black" panose="020B0A04020102020204" pitchFamily="34" charset="0"/>
              </a:rPr>
              <a:t>en el juicio. Entonces preguntará el Señor: “¿Dónde están los hijos que te di para que los </a:t>
            </a:r>
            <a:r>
              <a:rPr lang="es-MX" sz="2400" b="1" dirty="0" smtClean="0">
                <a:latin typeface="Arial Black" panose="020B0A04020102020204" pitchFamily="34" charset="0"/>
              </a:rPr>
              <a:t>prepararas </a:t>
            </a:r>
            <a:r>
              <a:rPr lang="es-MX" sz="2400" b="1" dirty="0">
                <a:latin typeface="Arial Black" panose="020B0A04020102020204" pitchFamily="34" charset="0"/>
              </a:rPr>
              <a:t>para mí?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¿</a:t>
            </a:r>
            <a:r>
              <a:rPr lang="es-MX" sz="2400" b="1" dirty="0">
                <a:latin typeface="Arial Black" panose="020B0A04020102020204" pitchFamily="34" charset="0"/>
              </a:rPr>
              <a:t>Por qué no están a mi diestra?” </a:t>
            </a:r>
          </a:p>
        </p:txBody>
      </p:sp>
    </p:spTree>
    <p:extLst>
      <p:ext uri="{BB962C8B-B14F-4D97-AF65-F5344CB8AC3E}">
        <p14:creationId xmlns:p14="http://schemas.microsoft.com/office/powerpoint/2010/main" val="405221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020603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Muchos padres verán entonces que un amor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necio les cegó los ojos, para que no vieran las faltas de sus hijos y dejó que esos hijos desarrollaran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caracteres deformados, inaptos para el cielo. Otros verán que no concedieron a sus hijos tiempo y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atención, amor y ternura; su descuido del deber hizo de sus hijos lo que son” (Ibíd. P. 544).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2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7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Hoy decidamos tomar tiempo regularmente, estudiar con nuestros hijos, para salir a un parque, salir </a:t>
            </a:r>
            <a:r>
              <a:rPr lang="es-MX" sz="2800" b="1" dirty="0" smtClean="0">
                <a:latin typeface="Arial Black" panose="020B0A04020102020204" pitchFamily="34" charset="0"/>
              </a:rPr>
              <a:t>al </a:t>
            </a:r>
            <a:r>
              <a:rPr lang="es-MX" sz="2800" b="1" dirty="0">
                <a:latin typeface="Arial Black" panose="020B0A04020102020204" pitchFamily="34" charset="0"/>
              </a:rPr>
              <a:t>bosque, tomar pequeños espacios como familia y fomentar un buen ambiente familiar.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6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9144001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16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77976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Hoy nos toca reflexionar de la importancia del tiempo en familia.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96" y="715816"/>
            <a:ext cx="9099768" cy="333230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4951828"/>
            <a:ext cx="9144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 NUESTRA IGLESIA ADVENTISTA DEL 7° DÍA</a:t>
            </a:r>
            <a:endParaRPr lang="es-MX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1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LECCION # 12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5303980" cy="621167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303980" y="646329"/>
            <a:ext cx="3840020" cy="2554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ADORACIÓN </a:t>
            </a:r>
            <a:r>
              <a:rPr lang="es-MX" sz="4000" b="1" dirty="0">
                <a:latin typeface="Arial Black" panose="020B0A04020102020204" pitchFamily="34" charset="0"/>
              </a:rPr>
              <a:t>SIN </a:t>
            </a:r>
            <a:r>
              <a:rPr lang="es-MX" sz="4000" b="1" dirty="0" smtClean="0">
                <a:latin typeface="Arial Black" panose="020B0A04020102020204" pitchFamily="34" charset="0"/>
              </a:rPr>
              <a:t>FIN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980" y="3200874"/>
            <a:ext cx="3840020" cy="365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1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066"/>
            <a:ext cx="9144000" cy="575408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-27709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5473005"/>
            <a:ext cx="9144000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Nuestra primera </a:t>
            </a:r>
            <a:r>
              <a:rPr lang="es-MX" sz="2800" b="1" dirty="0">
                <a:latin typeface="Arial Black" panose="020B0A04020102020204" pitchFamily="34" charset="0"/>
              </a:rPr>
              <a:t>responsabilidad como padres, es edificar familias para este mundo y para el cielo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57065"/>
            <a:ext cx="9144000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# 596 “EDIFICAMOS FAMILIAS”</a:t>
            </a:r>
            <a:endParaRPr lang="es-MX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72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78393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589195" y="568036"/>
            <a:ext cx="35943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FINAL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78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4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94596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Fomentar el tiempo familiar en el hogar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542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1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4"/>
            <a:ext cx="9144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Leamos Eclesiastés 3:1.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3"/>
            <a:ext cx="9144000" cy="577407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97279" y="6488668"/>
            <a:ext cx="2405575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121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19"/>
            <a:ext cx="914400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Oremos para que Dios nos de sabiduría y planificar con responsabilidad el tiempo en familia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4216"/>
            <a:ext cx="9144000" cy="449794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5852160"/>
            <a:ext cx="9144000" cy="100584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6005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50003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Elena de White, comenta, “padres, vuestro hogar es el primer campo en el que sois llamados 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trabajar” (Deseado de todas las </a:t>
            </a:r>
            <a:r>
              <a:rPr lang="es-MX" sz="2400" b="1" dirty="0">
                <a:latin typeface="Arial Black" panose="020B0A04020102020204" pitchFamily="34" charset="0"/>
              </a:rPr>
              <a:t>G</a:t>
            </a:r>
            <a:r>
              <a:rPr lang="es-MX" sz="2400" b="1" dirty="0" smtClean="0">
                <a:latin typeface="Arial Black" panose="020B0A04020102020204" pitchFamily="34" charset="0"/>
              </a:rPr>
              <a:t>entes</a:t>
            </a:r>
            <a:r>
              <a:rPr lang="es-MX" sz="2400" b="1" dirty="0">
                <a:latin typeface="Arial Black" panose="020B0A04020102020204" pitchFamily="34" charset="0"/>
              </a:rPr>
              <a:t>, p. 179).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Si </a:t>
            </a:r>
            <a:r>
              <a:rPr lang="es-MX" sz="2400" b="1" dirty="0">
                <a:latin typeface="Arial Black" panose="020B0A04020102020204" pitchFamily="34" charset="0"/>
              </a:rPr>
              <a:t>es el primer campo de labor, cuántas horas le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dedicas cada día al hogar, a los hijos, cuántas horas a la semana.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42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3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necesidad más urgente que existe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la familia es el tiempo en familia. Diversos estudios indican que cuando los padres no pasan </a:t>
            </a:r>
            <a:r>
              <a:rPr lang="es-MX" sz="2400" b="1" dirty="0" smtClean="0">
                <a:latin typeface="Arial Black" panose="020B0A04020102020204" pitchFamily="34" charset="0"/>
              </a:rPr>
              <a:t>tiempo con </a:t>
            </a:r>
            <a:r>
              <a:rPr lang="es-MX" sz="2400" b="1" dirty="0">
                <a:latin typeface="Arial Black" panose="020B0A04020102020204" pitchFamily="34" charset="0"/>
              </a:rPr>
              <a:t>sus hijos, ellos tienden a llamar la atención y muchas veces de maneras que no son muy deseables.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23218"/>
            <a:ext cx="9144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#593 “Hogar de mis recuerdos”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46438"/>
            <a:ext cx="9122855" cy="581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0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450</TotalTime>
  <Words>1063</Words>
  <Application>Microsoft Office PowerPoint</Application>
  <PresentationFormat>Presentación en pantalla (4:3)</PresentationFormat>
  <Paragraphs>96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jmgonzalez_61@hotmail.com</cp:lastModifiedBy>
  <cp:revision>29</cp:revision>
  <dcterms:created xsi:type="dcterms:W3CDTF">2024-03-18T16:01:49Z</dcterms:created>
  <dcterms:modified xsi:type="dcterms:W3CDTF">2024-03-20T21:26:53Z</dcterms:modified>
</cp:coreProperties>
</file>