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1" r:id="rId9"/>
    <p:sldId id="265" r:id="rId10"/>
    <p:sldId id="266" r:id="rId11"/>
    <p:sldId id="264" r:id="rId12"/>
    <p:sldId id="267" r:id="rId13"/>
    <p:sldId id="269" r:id="rId14"/>
    <p:sldId id="268" r:id="rId15"/>
    <p:sldId id="271" r:id="rId16"/>
    <p:sldId id="272" r:id="rId17"/>
    <p:sldId id="270" r:id="rId18"/>
    <p:sldId id="275" r:id="rId19"/>
    <p:sldId id="276" r:id="rId20"/>
    <p:sldId id="279" r:id="rId21"/>
    <p:sldId id="273" r:id="rId22"/>
    <p:sldId id="274" r:id="rId23"/>
    <p:sldId id="277" r:id="rId24"/>
    <p:sldId id="278" r:id="rId25"/>
    <p:sldId id="280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133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140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269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533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906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3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937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088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059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02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F0DF-2D8E-459B-8C29-7C6C1FF27B63}" type="datetimeFigureOut">
              <a:rPr lang="es-MX" smtClean="0"/>
              <a:t>27/02/2024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EC652-933A-4320-BE26-52D9A0DD12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41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“DÍA DE ORACIÓN MM”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65" y="5569528"/>
            <a:ext cx="1147762" cy="114776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07127" y="5763183"/>
            <a:ext cx="7536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55320"/>
            <a:ext cx="9144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5430"/>
            <a:ext cx="9144000" cy="4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¿Y tú </a:t>
            </a:r>
            <a:r>
              <a:rPr lang="es-MX" sz="2800" b="1" dirty="0">
                <a:latin typeface="Arial Black" panose="020B0A04020102020204" pitchFamily="34" charset="0"/>
              </a:rPr>
              <a:t>que estás haciendo para poder ver al redentor? El </a:t>
            </a:r>
            <a:r>
              <a:rPr lang="es-MX" sz="2800" b="1" dirty="0" smtClean="0">
                <a:latin typeface="Arial Black" panose="020B0A04020102020204" pitchFamily="34" charset="0"/>
              </a:rPr>
              <a:t>NUEVO HORIZONTE es </a:t>
            </a:r>
            <a:r>
              <a:rPr lang="es-MX" sz="2800" b="1" dirty="0">
                <a:latin typeface="Arial Black" panose="020B0A04020102020204" pitchFamily="34" charset="0"/>
              </a:rPr>
              <a:t>un medio de evangelismo y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testificación así que estemos atentos y escuchemos.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ELEMENTOS DE UN EVANGELISMO EXITOSO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49"/>
            <a:ext cx="9144001" cy="502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827" y="0"/>
            <a:ext cx="3626346" cy="362634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3626346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Soy la única mujer juez que se menciona en el libro de jueces, mis oraciones fueron el medio por el </a:t>
            </a:r>
            <a:r>
              <a:rPr lang="es-MX" sz="2000" b="1" dirty="0" smtClean="0">
                <a:latin typeface="Arial Black" panose="020B0A04020102020204" pitchFamily="34" charset="0"/>
              </a:rPr>
              <a:t>cual </a:t>
            </a:r>
            <a:r>
              <a:rPr lang="es-MX" sz="2000" b="1" dirty="0">
                <a:latin typeface="Arial Black" panose="020B0A04020102020204" pitchFamily="34" charset="0"/>
              </a:rPr>
              <a:t>Dios me uso para fortalecer el corazón de </a:t>
            </a:r>
            <a:r>
              <a:rPr lang="es-MX" sz="2000" b="1" dirty="0" err="1">
                <a:latin typeface="Arial Black" panose="020B0A04020102020204" pitchFamily="34" charset="0"/>
              </a:rPr>
              <a:t>Barac</a:t>
            </a:r>
            <a:r>
              <a:rPr lang="es-MX" sz="2000" b="1" dirty="0">
                <a:latin typeface="Arial Black" panose="020B0A04020102020204" pitchFamily="34" charset="0"/>
              </a:rPr>
              <a:t> al ser llamado para derrotar a los enemigos de </a:t>
            </a:r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israelitas, la victoria fue posible gracias a Dios, cuando confiamos en que Dios nos ayudará en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pequeños y grandes detalles saldremos victoriosos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¿Sabes quién soy? Muy bien,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DÉBORA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 mi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nombre, cantemos y adoremos a nuestro Dios por la victoria que nos da con el himno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511 “Marcharé </a:t>
            </a:r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la divina luz”.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381" y="734291"/>
            <a:ext cx="26847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316113" y="1228398"/>
            <a:ext cx="2896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CONFIANZA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380125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 sido una mañana de grandes invitadas, con historias que nos han reforzado la importancia de orar,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yo no podía faltar a este día especial, mi tío fue como un padre para mí, sus oraciones y enseñanzas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hicieron que yo fuera elegida por el rey y ser reina</a:t>
            </a:r>
            <a:r>
              <a:rPr lang="es-MX" sz="2000" b="1" dirty="0" smtClean="0">
                <a:latin typeface="Arial Black" panose="020B0A04020102020204" pitchFamily="34" charset="0"/>
              </a:rPr>
              <a:t>,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ESTHER, </a:t>
            </a:r>
            <a:r>
              <a:rPr lang="es-MX" sz="2000" b="1" dirty="0">
                <a:latin typeface="Arial Black" panose="020B0A04020102020204" pitchFamily="34" charset="0"/>
              </a:rPr>
              <a:t>pero un hombre malo y perverso quería destruir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mi pueblo, es por ello que pedí que ayunaran por mí para poder presentarme ante el rey sin ser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llamada e interceder por mi pueblo. Como mi historia hay muchas más, así que los invito a estar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atentos para escuchar el relato misionero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80" y="13470"/>
            <a:ext cx="3366655" cy="336665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31314" y="1191491"/>
            <a:ext cx="281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MISIONERO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MUNDIAL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54435" y="1343891"/>
            <a:ext cx="2992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COMPROMISO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7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35525" cy="61501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07885"/>
            <a:ext cx="1962573" cy="195218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59928" y="2923307"/>
            <a:ext cx="401781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NEPAL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110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 gusta ayudar a las viudas, a los pobres y huérfanos, me gusta hacer vestidos, ropa y llevar a los </a:t>
            </a:r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>
                <a:latin typeface="Arial Black" panose="020B0A04020102020204" pitchFamily="34" charset="0"/>
              </a:rPr>
              <a:t>tienen necesidad, de esa forma testifico del amor de Dios. Un día enfermé y caí en cama me sentía </a:t>
            </a:r>
            <a:r>
              <a:rPr lang="es-MX" sz="2400" b="1" dirty="0" smtClean="0">
                <a:latin typeface="Arial Black" panose="020B0A04020102020204" pitchFamily="34" charset="0"/>
              </a:rPr>
              <a:t>triste </a:t>
            </a:r>
            <a:r>
              <a:rPr lang="es-MX" sz="2400" b="1" dirty="0">
                <a:latin typeface="Arial Black" panose="020B0A04020102020204" pitchFamily="34" charset="0"/>
              </a:rPr>
              <a:t>porque ya no podía hacer la obra misionera, escucharon que Pedro estaba Cerca de Jope </a:t>
            </a:r>
            <a:r>
              <a:rPr lang="es-MX" sz="2400" b="1" dirty="0" smtClean="0">
                <a:latin typeface="Arial Black" panose="020B0A04020102020204" pitchFamily="34" charset="0"/>
              </a:rPr>
              <a:t>enviaron </a:t>
            </a:r>
            <a:r>
              <a:rPr lang="es-MX" sz="2400" b="1" dirty="0">
                <a:latin typeface="Arial Black" panose="020B0A04020102020204" pitchFamily="34" charset="0"/>
              </a:rPr>
              <a:t>a personas a buscarlo para que viniera a verme.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73" y="68014"/>
            <a:ext cx="3742998" cy="37429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221673" y="1330143"/>
            <a:ext cx="3338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63391" y="1437864"/>
            <a:ext cx="2880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ESTUDIO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12923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llegar Pedro encontró a mujeres llorando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entre ellas viudas, pobres y ellas le dijeron que yo había muerto, Pedro les dijo que salieran de mi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cuarto, al salir las personas él se puso de rodillas y oro por mí, dijo Tabita levántate y yo abrí mis ojos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me incorporé. Yo soy un milagro de la oración y de esa forma testifico lo que Dios hizo por mí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 </a:t>
            </a:r>
            <a:r>
              <a:rPr lang="es-MX" sz="2000" b="1" dirty="0" smtClean="0">
                <a:latin typeface="Arial Black" panose="020B0A04020102020204" pitchFamily="34" charset="0"/>
              </a:rPr>
              <a:t>momento </a:t>
            </a:r>
            <a:r>
              <a:rPr lang="es-MX" sz="2000" b="1" dirty="0">
                <a:latin typeface="Arial Black" panose="020B0A04020102020204" pitchFamily="34" charset="0"/>
              </a:rPr>
              <a:t>de escuchar el informe secretarial y ver si en verdad estamos en comunión con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518" y="69598"/>
            <a:ext cx="57150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2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816" y="795247"/>
            <a:ext cx="9144793" cy="648670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63750" y="817418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7287" y="1135907"/>
            <a:ext cx="21531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024255" y="1412905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FE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3858491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Tuve la dicha de ver un milagro realizado a favor de mi familia, con miedo y temor dudé en dar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hospedaje a un siervo de Dios, el me pidió pan y yo le dije que solamente tenía un puñado de harina,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para mi hijo y para mí para comer y de ahí dejarnos morir, él respondió no tengas temor ve y haz,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Jehová ha dicho que la harina de tu vasija no escaseará, fui y preparé como me dijo Elías, para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sorpresa mía la harina, ni el aceite no escaseó, comió Elías, mi hijo y yo por varios días.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200" y="-1"/>
            <a:ext cx="3858491" cy="38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6701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Días después mi hijo enfermo y murió, yo le dije a Elías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Qué tenía conmigo? ¿Has venido a mí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traer a mis memorias mis iniquidades, y para hacer morir a mi hijo? Elías me pidió a mi hijo, el clamó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Jehová y mi hijo revivió. Muy felices agradecimos a Dios por su grande amor, les invito que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júbilo y alegría entonemos el himno #376 “Dulce oración”.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#383 “HABLA A TU DIOS DE MAÑANA”, #376 “DULCE ORACIÓN” Y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CANTO “HABLAR CON DIOS”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52218" cy="56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8434" cy="685859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20799" y="346363"/>
            <a:ext cx="620683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Hemos visto como Dios ha sido bueno y ha contestado cada una de las oraciones de nuestras amigas,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 pregunto ¿Estás orando por algo? ¿Tienes una oración contestada? Sé que sí, y así como Dios se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manifestó en mi vida y me dio la bendición de ser madre de Juan el Bautista, mi hijo es la respuesta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mi oración, sé que también lo hará en ti, no se cual sea esa petición especial que tienes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no desistas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sigue orando que Dios pronto te dará respuesta, inclinemos el rostro y oremos a Dios.</a:t>
            </a:r>
          </a:p>
        </p:txBody>
      </p:sp>
    </p:spTree>
    <p:extLst>
      <p:ext uri="{BB962C8B-B14F-4D97-AF65-F5344CB8AC3E}">
        <p14:creationId xmlns:p14="http://schemas.microsoft.com/office/powerpoint/2010/main" val="38863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9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4572000" cy="61501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000" y="707885"/>
            <a:ext cx="4572000" cy="1877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¡</a:t>
            </a:r>
            <a:r>
              <a:rPr lang="es-MX" sz="2800" b="1" dirty="0">
                <a:latin typeface="Arial Black" panose="020B0A04020102020204" pitchFamily="34" charset="0"/>
              </a:rPr>
              <a:t>BENDITO EL QUE VIENE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EL NOMBRE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DEL SEÑOR!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85323"/>
            <a:ext cx="4572000" cy="427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763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" y="263348"/>
            <a:ext cx="924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(TODOS)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759527" y="1089898"/>
            <a:ext cx="54448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Escucha, </a:t>
            </a:r>
            <a:r>
              <a:rPr lang="es-MX" sz="2800" b="1">
                <a:latin typeface="Arial Black" panose="020B0A04020102020204" pitchFamily="34" charset="0"/>
              </a:rPr>
              <a:t>oh </a:t>
            </a:r>
            <a:r>
              <a:rPr lang="es-MX" sz="2800" b="1" smtClean="0">
                <a:latin typeface="Arial Black" panose="020B0A04020102020204" pitchFamily="34" charset="0"/>
              </a:rPr>
              <a:t>Jehová </a:t>
            </a:r>
            <a:r>
              <a:rPr lang="es-MX" sz="2800" b="1" dirty="0" smtClean="0">
                <a:latin typeface="Arial Black" panose="020B0A04020102020204" pitchFamily="34" charset="0"/>
              </a:rPr>
              <a:t>m</a:t>
            </a:r>
            <a:r>
              <a:rPr lang="es-MX" sz="2800" b="1" smtClean="0">
                <a:latin typeface="Arial Black" panose="020B0A04020102020204" pitchFamily="34" charset="0"/>
              </a:rPr>
              <a:t>is </a:t>
            </a:r>
            <a:r>
              <a:rPr lang="es-MX" sz="2800" b="1" dirty="0">
                <a:latin typeface="Arial Black" panose="020B0A04020102020204" pitchFamily="34" charset="0"/>
              </a:rPr>
              <a:t>palabras;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Considera mi gemir.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Está atento a la voz de mi clamor,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Rey mío y Dios mío, porque a ti oraré,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Oh </a:t>
            </a:r>
            <a:r>
              <a:rPr lang="es-MX" sz="2800" b="1" dirty="0" smtClean="0">
                <a:latin typeface="Arial Black" panose="020B0A04020102020204" pitchFamily="34" charset="0"/>
              </a:rPr>
              <a:t>Jehová </a:t>
            </a:r>
            <a:r>
              <a:rPr lang="es-MX" sz="2800" b="1" dirty="0">
                <a:latin typeface="Arial Black" panose="020B0A04020102020204" pitchFamily="34" charset="0"/>
              </a:rPr>
              <a:t>de mañana oirás mi voz;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De mañana me presentaré delante de ti y esperaré.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Salmo 5:1-3</a:t>
            </a:r>
          </a:p>
        </p:txBody>
      </p:sp>
    </p:spTree>
    <p:extLst>
      <p:ext uri="{BB962C8B-B14F-4D97-AF65-F5344CB8AC3E}">
        <p14:creationId xmlns:p14="http://schemas.microsoft.com/office/powerpoint/2010/main" val="39292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" y="671730"/>
            <a:ext cx="7135092" cy="52324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15134" y="5867973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ESPERANZA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68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0109" y="1524001"/>
            <a:ext cx="254268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0" b="1" dirty="0" smtClean="0">
                <a:latin typeface="Edwardian Script ITC" panose="030303020407070D0804" pitchFamily="66" charset="0"/>
              </a:rPr>
              <a:t>Feliz</a:t>
            </a:r>
          </a:p>
          <a:p>
            <a:pPr algn="ctr"/>
            <a:r>
              <a:rPr lang="es-MX" sz="8000" b="1" dirty="0" smtClean="0">
                <a:latin typeface="Edwardian Script ITC" panose="030303020407070D0804" pitchFamily="66" charset="0"/>
              </a:rPr>
              <a:t>Sábado</a:t>
            </a:r>
            <a:endParaRPr lang="es-MX" sz="80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7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68036" y="1346675"/>
            <a:ext cx="79663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Resaltar y reforzar la importancia de la oración, hacer comprender a la hermandad de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como Dios a pesar de nuestras circunstancias inclina su oído y escucha nuestras peticiones.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Hacerle saber que Dios está ahí dispuesto a escuchar, su palabra en Mateo 6:33 nos dice: Mas buscad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primeramente el reino de Dios y su justicia, y todas estas cosas os serán añadidas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304005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PROPÓSITO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177" y="0"/>
            <a:ext cx="9246177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2510" y="1226996"/>
            <a:ext cx="87006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B</a:t>
            </a:r>
            <a:r>
              <a:rPr lang="es-MX" sz="2400" b="1" dirty="0">
                <a:latin typeface="Arial Black" panose="020B0A04020102020204" pitchFamily="34" charset="0"/>
              </a:rPr>
              <a:t>ueno es hablar con Dios por medio de la oración. 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es-MX" sz="2400" b="1" dirty="0">
                <a:latin typeface="Arial Black" panose="020B0A04020102020204" pitchFamily="34" charset="0"/>
              </a:rPr>
              <a:t>nvocar y glorificar su nombre al momento de orar. 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  <a:r>
              <a:rPr lang="es-MX" sz="2400" b="1" dirty="0">
                <a:latin typeface="Arial Black" panose="020B0A04020102020204" pitchFamily="34" charset="0"/>
              </a:rPr>
              <a:t>n todo momento ora a Dios y el responderá.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  <a:r>
              <a:rPr lang="es-MX" sz="2400" b="1" dirty="0">
                <a:latin typeface="Arial Black" panose="020B0A04020102020204" pitchFamily="34" charset="0"/>
              </a:rPr>
              <a:t>unca dudes de buscar a Dios por medio de la oración. 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  <a:r>
              <a:rPr lang="es-MX" sz="2400" b="1" dirty="0">
                <a:latin typeface="Arial Black" panose="020B0A04020102020204" pitchFamily="34" charset="0"/>
              </a:rPr>
              <a:t>e y cuenta lo que Dios ha hecho por ti. 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  <a:r>
              <a:rPr lang="es-MX" sz="2400" b="1" dirty="0">
                <a:latin typeface="Arial Black" panose="020B0A04020102020204" pitchFamily="34" charset="0"/>
              </a:rPr>
              <a:t>s el acto de abrir nuestro corazón a Dios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  <a:r>
              <a:rPr lang="es-MX" sz="2400" b="1" dirty="0">
                <a:latin typeface="Arial Black" panose="020B0A04020102020204" pitchFamily="34" charset="0"/>
              </a:rPr>
              <a:t>o desistas que Dios ve y escucha tu necesidad.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es-MX" sz="2400" b="1" dirty="0">
                <a:latin typeface="Arial Black" panose="020B0A04020102020204" pitchFamily="34" charset="0"/>
              </a:rPr>
              <a:t>nvita a todos aquellos que tienen necesidad y enséñales a orar 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  <a:r>
              <a:rPr lang="es-MX" sz="2400" b="1" dirty="0">
                <a:latin typeface="Arial Black" panose="020B0A04020102020204" pitchFamily="34" charset="0"/>
              </a:rPr>
              <a:t>ios traerá la respuesta a tu oración. 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  <a:r>
              <a:rPr lang="es-MX" sz="2400" b="1" dirty="0">
                <a:latin typeface="Arial Black" panose="020B0A04020102020204" pitchFamily="34" charset="0"/>
              </a:rPr>
              <a:t>ra no hasta que Dios te escuche, sino hasta que tu escuches a Dios.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r>
              <a:rPr lang="es-MX" sz="2400" b="1" dirty="0">
                <a:latin typeface="Arial Black" panose="020B0A04020102020204" pitchFamily="34" charset="0"/>
              </a:rPr>
              <a:t>olo tienes que orar y Dios va a obrar.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51086"/>
            <a:ext cx="890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 I E N V E N I D O S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818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Soy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MARÍA</a:t>
            </a:r>
            <a:r>
              <a:rPr lang="es-MX" sz="2400" b="1" dirty="0" smtClean="0">
                <a:latin typeface="Arial Black" panose="020B0A04020102020204" pitchFamily="34" charset="0"/>
              </a:rPr>
              <a:t>, </a:t>
            </a:r>
            <a:r>
              <a:rPr lang="es-MX" sz="2400" b="1" dirty="0">
                <a:latin typeface="Arial Black" panose="020B0A04020102020204" pitchFamily="34" charset="0"/>
              </a:rPr>
              <a:t>hermana de Moisés, me tocó ver como el Señor actuó a favor del pueblo de Israel, uno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ellos fue al abrir el mar </a:t>
            </a:r>
            <a:r>
              <a:rPr lang="es-MX" sz="2400" b="1" dirty="0" smtClean="0">
                <a:latin typeface="Arial Black" panose="020B0A04020102020204" pitchFamily="34" charset="0"/>
              </a:rPr>
              <a:t>Rojo </a:t>
            </a:r>
            <a:r>
              <a:rPr lang="es-MX" sz="2400" b="1" dirty="0">
                <a:latin typeface="Arial Black" panose="020B0A04020102020204" pitchFamily="34" charset="0"/>
              </a:rPr>
              <a:t>y poder cruzar para no ser alcanzados por los egipcios, al pasar todos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dimos gracias a Dios, así como el pueblo de Israel alabamos a Dios por su cuidado, les invito a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juntos con alegría entonemos las estrofas del himno #382 “A solas al huerto yo voy” o canto tema.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631" y="0"/>
            <a:ext cx="3757460" cy="37574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2106" y="1401676"/>
            <a:ext cx="23714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83709" y="1387818"/>
            <a:ext cx="254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GRATITUD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9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408" y="172601"/>
            <a:ext cx="3983183" cy="39831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40843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 nombre es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AGAR</a:t>
            </a:r>
            <a:r>
              <a:rPr lang="es-MX" sz="2400" b="1" dirty="0" smtClean="0">
                <a:latin typeface="Arial Black" panose="020B0A04020102020204" pitchFamily="34" charset="0"/>
              </a:rPr>
              <a:t>, </a:t>
            </a:r>
            <a:r>
              <a:rPr lang="es-MX" sz="2400" b="1" dirty="0">
                <a:latin typeface="Arial Black" panose="020B0A04020102020204" pitchFamily="34" charset="0"/>
              </a:rPr>
              <a:t>sierva de Sara, no sé si recuerden que ella nos echó a mí hijo y a mí por celos, </a:t>
            </a:r>
            <a:r>
              <a:rPr lang="es-MX" sz="2400" b="1" dirty="0" smtClean="0">
                <a:latin typeface="Arial Black" panose="020B0A04020102020204" pitchFamily="34" charset="0"/>
              </a:rPr>
              <a:t>ya </a:t>
            </a:r>
            <a:r>
              <a:rPr lang="es-MX" sz="2400" b="1" dirty="0">
                <a:latin typeface="Arial Black" panose="020B0A04020102020204" pitchFamily="34" charset="0"/>
              </a:rPr>
              <a:t>que ella no podía tener hijos; me fui con mi hijo y en el desierto se nos acabó el agua, yo no quería </a:t>
            </a:r>
            <a:r>
              <a:rPr lang="es-MX" sz="2400" b="1" dirty="0" smtClean="0">
                <a:latin typeface="Arial Black" panose="020B0A04020102020204" pitchFamily="34" charset="0"/>
              </a:rPr>
              <a:t>ver </a:t>
            </a:r>
            <a:r>
              <a:rPr lang="es-MX" sz="2400" b="1" dirty="0">
                <a:latin typeface="Arial Black" panose="020B0A04020102020204" pitchFamily="34" charset="0"/>
              </a:rPr>
              <a:t>a mi hijo morir me senté a una distancia, pero mi hijo clamó a Dios y él lo </a:t>
            </a:r>
            <a:r>
              <a:rPr lang="es-MX" sz="2400" b="1" dirty="0" smtClean="0">
                <a:latin typeface="Arial Black" panose="020B0A04020102020204" pitchFamily="34" charset="0"/>
              </a:rPr>
              <a:t>escuchó.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9249" y="1452982"/>
            <a:ext cx="2350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563591" y="1579418"/>
            <a:ext cx="258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PLEGARIA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3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09275"/>
            <a:ext cx="47936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Así como el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Señor obró en nuestras vidas puede hacerlo en la tuya, meditemos en estas palabras </a:t>
            </a:r>
            <a:r>
              <a:rPr lang="es-MX" sz="28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1 </a:t>
            </a:r>
            <a:r>
              <a:rPr lang="es-MX" sz="2800" b="1" dirty="0">
                <a:latin typeface="Arial Black" panose="020B0A04020102020204" pitchFamily="34" charset="0"/>
              </a:rPr>
              <a:t>Juan 5:14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“Y esta es la confianza que tenemos en él, que, si pedimos alguna cosa conforme a su voluntad</a:t>
            </a:r>
            <a:r>
              <a:rPr lang="es-MX" sz="28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él </a:t>
            </a:r>
            <a:r>
              <a:rPr lang="es-MX" sz="2800" b="1" dirty="0" smtClean="0">
                <a:latin typeface="Arial Black" panose="020B0A04020102020204" pitchFamily="34" charset="0"/>
              </a:rPr>
              <a:t>nos </a:t>
            </a:r>
            <a:r>
              <a:rPr lang="es-MX" sz="2800" b="1" dirty="0">
                <a:latin typeface="Arial Black" panose="020B0A04020102020204" pitchFamily="34" charset="0"/>
              </a:rPr>
              <a:t>oye”.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73" y="-1"/>
            <a:ext cx="4350327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1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405" y="249382"/>
            <a:ext cx="3598718" cy="359871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23041" y="1330036"/>
            <a:ext cx="2913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594764" y="1756353"/>
            <a:ext cx="2396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PETICIÓN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445" y="3811012"/>
            <a:ext cx="91165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Soy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ANA</a:t>
            </a:r>
            <a:r>
              <a:rPr lang="es-MX" sz="2400" b="1" dirty="0" smtClean="0">
                <a:latin typeface="Arial Black" panose="020B0A04020102020204" pitchFamily="34" charset="0"/>
              </a:rPr>
              <a:t> una </a:t>
            </a:r>
            <a:r>
              <a:rPr lang="es-MX" sz="2400" b="1" dirty="0">
                <a:latin typeface="Arial Black" panose="020B0A04020102020204" pitchFamily="34" charset="0"/>
              </a:rPr>
              <a:t>mujer que oró de todo corazón a Dios pidiendo por un hijo, el sacerdote Elí me vio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pensó que yo estaba borracha, pero no fue así, yo oré de corazón, y solamente mis labios se movían,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 hijo Samuel fue la respuesta a mi oración. Es por ello que te invito a que doblemos nuestras rodillas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oremos juntos al Señor y el responderá cada una de las peticiones</a:t>
            </a:r>
          </a:p>
        </p:txBody>
      </p:sp>
    </p:spTree>
    <p:extLst>
      <p:ext uri="{BB962C8B-B14F-4D97-AF65-F5344CB8AC3E}">
        <p14:creationId xmlns:p14="http://schemas.microsoft.com/office/powerpoint/2010/main" val="41661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110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Muy pocos hablan de mí, de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ANA LA PROFETIZA</a:t>
            </a:r>
            <a:r>
              <a:rPr lang="es-MX" sz="2400" b="1" dirty="0" smtClean="0">
                <a:latin typeface="Arial Black" panose="020B0A04020102020204" pitchFamily="34" charset="0"/>
              </a:rPr>
              <a:t>, quedé </a:t>
            </a:r>
            <a:r>
              <a:rPr lang="es-MX" sz="2400" b="1" dirty="0">
                <a:latin typeface="Arial Black" panose="020B0A04020102020204" pitchFamily="34" charset="0"/>
              </a:rPr>
              <a:t>viuda siendo muy joven, no me apartaba del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templo, sirviendo día y noche con ayuno y oración, mi mayor anhelo era ver al niño de que todos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hablaban y esperaban, el redentor de Jerusalén, al igual que ellos yo hablaba del redentor y daba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gracias a Dios. Mis oraciones fueron contestadas y mis ojos tuvieron la dicha de ver al redentor.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54" y="0"/>
            <a:ext cx="3719946" cy="371994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2399" y="1382919"/>
            <a:ext cx="2687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NUEVO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HORIZONTE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00800" y="1536806"/>
            <a:ext cx="2664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SERVICIO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</TotalTime>
  <Words>1441</Words>
  <Application>Microsoft Office PowerPoint</Application>
  <PresentationFormat>Presentación en pantalla (4:3)</PresentationFormat>
  <Paragraphs>127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28</cp:revision>
  <dcterms:created xsi:type="dcterms:W3CDTF">2024-02-27T22:12:23Z</dcterms:created>
  <dcterms:modified xsi:type="dcterms:W3CDTF">2024-02-28T02:31:36Z</dcterms:modified>
</cp:coreProperties>
</file>