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9" r:id="rId5"/>
    <p:sldId id="258" r:id="rId6"/>
    <p:sldId id="259" r:id="rId7"/>
    <p:sldId id="261" r:id="rId8"/>
    <p:sldId id="262" r:id="rId9"/>
    <p:sldId id="263" r:id="rId10"/>
    <p:sldId id="265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7" r:id="rId29"/>
    <p:sldId id="288" r:id="rId30"/>
    <p:sldId id="290" r:id="rId31"/>
    <p:sldId id="291" r:id="rId32"/>
    <p:sldId id="292" r:id="rId33"/>
    <p:sldId id="284" r:id="rId34"/>
    <p:sldId id="285" r:id="rId35"/>
    <p:sldId id="289" r:id="rId36"/>
    <p:sldId id="293" r:id="rId37"/>
    <p:sldId id="294" r:id="rId3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2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683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89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369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224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67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060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62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4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556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509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643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53EC1-7C9E-4496-BF19-D0821A813B06}" type="datetimeFigureOut">
              <a:rPr lang="es-MX" smtClean="0"/>
              <a:t>14/02/2024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51495-21B5-4C1C-8300-3A3D80FE80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077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“LA IMPORTANCIA DEL CULTO FAMILIAR”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" y="5640557"/>
            <a:ext cx="1117023" cy="111702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8022" y="5680362"/>
            <a:ext cx="9114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9"/>
            <a:ext cx="9169796" cy="47172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24256" y="923329"/>
            <a:ext cx="2145540" cy="1501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8354291" y="2424543"/>
            <a:ext cx="815505" cy="1354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73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se lee un capítulo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largo y se hace una oración larga, se torna fatigoso y se siente alivio cuando termina. Dios queda deshonrado cuando el culto se vuelve árido y fastidioso, cuando carece tanto de interés que los hijos lo temen” {5TS 18.2}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HACERLO INTERESANTE Y PROVECHOSO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3889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“Padres y madres, cuidad de que el momento dedicado al culto de familia sea en extremo interesante.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hay razón alguna porque no sea éste el momento más agradable del día. Con un poco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preparación podréis hacerlo interesante y provechoso.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vez en cuando, introducid algún cambio.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793" cy="421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 pueden hacer preguntas con referencia al texto leído, y hacer algunas observaciones fervorosas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oportunas. Se puede cantar un himno de alabanza.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La oración debe ser corta y precisa.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 las circunstancias lo permiten, dejad a los niños tomar parte en la lectura y la oración.” {5TS 18.3}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POR LA MAÑANA Y POR LA NOCHE.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“La vida de Abrahán, el amigo de Dios, fue una vida de oración. Dondequiera que levantase su tienda,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construía un altar sobre el cual ofrecía sacrificios mañana y noche. Cuando él se iba, el altar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permanecía.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3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5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62945" y="1560470"/>
            <a:ext cx="411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al pasar cerca de dicho altar el nómada cananeo, sabía quién había posado allí. Después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haber levantado también su tienda, reparaba el altar y adoraba al Dios vivo.” {5TS 18.5}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7418" cy="69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5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6884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¿FUENTE DE AGUA O ESPONJA DE COCINA?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ORAR JUNTOS COMO FAMILIA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“Padres y madres, cada mañana y cada noche, juntad vuestros hijos alrededor vuestro, y elevad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vuestros corazones a Dios por humildes súplicas. Vuestros amados están expuestos a la tentación.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6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323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Hay dificultades cotidianas sembradas en el camino de los jóvenes y de sus mayores. Los que quieran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vivir con paciencia, amor y gozo deben orar. Será únicamente obteniendo la ayuda constante de Dios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cómo podremos obtener la victoria sobre nosotros mismos.” {5TS 19.2}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6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#592 “SI DIOS ESTÁ, ¡FELIZ HOGAR!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158015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 CANTAR EN EL HOGAR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08" y="584774"/>
            <a:ext cx="7287491" cy="627322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1169549"/>
            <a:ext cx="4461164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[La música] “Es uno de los medios más eficaces para grabar en el corazón la verdad espiritual. Cuán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menudo recuerda la memoria al alma oprimida y pronta a desesperar, alguna palabra de Dios,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tema olvidado de algún canto de la infancia y las tentaciones pierden su poder, la vida adquiere nuevo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significado y nuevo propósito y se imparte valor y alegría a otras almas.” {CN 495.3}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022764" y="5764810"/>
            <a:ext cx="2258291" cy="8853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040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3220"/>
            <a:ext cx="91440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#270 “Meditar en Jesús”,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#382 “A solas al huerto yo voy”,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#383 “Habla a tu Dios de mañana”.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49"/>
            <a:ext cx="9144000" cy="51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46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“Nunca se debería perder de vista el valor del canto como medio educativo. Cántense en el hogar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cantos dulces y puros, y habrá menos palabras de censura, y más de alegría, esperanza y gozo.”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{CN 495.3}.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35524" cy="61501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886"/>
            <a:ext cx="1924478" cy="19244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46073" y="2923308"/>
            <a:ext cx="4073236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NEPAL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LEER LA BIBLIA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“Desde niño, Timoteo conocía las escrituras, y este conocimiento le salvaguardó de las malas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influencias que le rodeaban, y de la tentación a escoger el placer y la complacencia egoísta antes que el deber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6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47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Todos nuestros hijos necesitan una salvaguardia tal; y debe ser parte de la obra de los padres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de los embajadores de Cristo cuidar de que los niños estén debidamente instruidos en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Palabra de Dios.” {CN 480.2}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8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324" y="504302"/>
            <a:ext cx="9144793" cy="648670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14762" y="789709"/>
            <a:ext cx="33724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TODOS DEBEN PARTICIPAR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5000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“Todos deberían tener parte en la lectura de la Biblia, aprender y repetir a menudo la ley de Dios.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Los niños tendrán más interés si a veces se les permite que escojan la lectura.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Háganles preguntas acerca de lo leído y permítanles que también las hagan ellos.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38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053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Mencionen cualquier cosa que sirva para ilustrar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su significado. Si el culto no es demasiando largo, permitan que los pequeñuelos oren y se unan al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canto, aunque se trate de una sola estrofa”. {Ed 181}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6"/>
            <a:ext cx="9144000" cy="51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7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PARTES DEL CULTO FAMILIAR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6358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“Tomen parte los niños en el culto de familia del sábado. Traigan todos sus Biblias y lea cada uno de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ellos uno o dos versículos. Luego cántese algún himno familiar, seguido de oración.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esta, Cristo ha dejado un modelo.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7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4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336472" y="181957"/>
            <a:ext cx="4572000" cy="64940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El Padrenuestro no fue destinado a ser repetido simplemente como una fórmula, </a:t>
            </a:r>
          </a:p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sino que es una ilustración de lo que deben ser nuestras oraciones: sencillas, fervientes y </a:t>
            </a:r>
            <a:r>
              <a:rPr lang="es-MX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abarcantes</a:t>
            </a:r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516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3701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837837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una simple petición, expresad al Señor vuestras necesidades y gratitud por su misericordia.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Así invitáis a Jesús como vuestro huésped bienvenido en el hogar y el corazón”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(Conducción del niño 496:2).</a:t>
            </a:r>
          </a:p>
        </p:txBody>
      </p:sp>
    </p:spTree>
    <p:extLst>
      <p:ext uri="{BB962C8B-B14F-4D97-AF65-F5344CB8AC3E}">
        <p14:creationId xmlns:p14="http://schemas.microsoft.com/office/powerpoint/2010/main" val="304845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20817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25636" y="2452254"/>
            <a:ext cx="43075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 smtClean="0">
                <a:latin typeface="Edwardian Script ITC" panose="030303020407070D0804" pitchFamily="66" charset="0"/>
              </a:rPr>
              <a:t>Bienvenidos</a:t>
            </a:r>
            <a:endParaRPr lang="es-MX" sz="88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HORA MÁS IMPORTANTE DEL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5" y="584775"/>
            <a:ext cx="9157855" cy="62732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791200" y="792594"/>
            <a:ext cx="3352800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“Cada mañana consagraos a Dios con vuestros hijos. No contéis con los meses ni los años; no os </a:t>
            </a:r>
            <a:r>
              <a:rPr lang="es-MX" sz="2400" b="1" dirty="0" smtClean="0">
                <a:latin typeface="Arial Black" panose="020B0A04020102020204" pitchFamily="34" charset="0"/>
              </a:rPr>
              <a:t>pertenecen</a:t>
            </a:r>
            <a:r>
              <a:rPr lang="es-MX" sz="2400" b="1" dirty="0">
                <a:latin typeface="Arial Black" panose="020B0A04020102020204" pitchFamily="34" charset="0"/>
              </a:rPr>
              <a:t>. Sólo el día presente es vuestro. Durante sus horas, trabajad por el Maestro, como si fuese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vuestro último día en la tierra</a:t>
            </a:r>
          </a:p>
        </p:txBody>
      </p:sp>
    </p:spTree>
    <p:extLst>
      <p:ext uri="{BB962C8B-B14F-4D97-AF65-F5344CB8AC3E}">
        <p14:creationId xmlns:p14="http://schemas.microsoft.com/office/powerpoint/2010/main" val="10859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74618" y="1443841"/>
            <a:ext cx="68995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Haced los planes de Dios en lugar de los vuestros, aun cuando esta aceptación exija que renunciéis a proyectos por largo tiempo acariciados.” {5TS 19.3}.</a:t>
            </a:r>
          </a:p>
        </p:txBody>
      </p:sp>
    </p:spTree>
    <p:extLst>
      <p:ext uri="{BB962C8B-B14F-4D97-AF65-F5344CB8AC3E}">
        <p14:creationId xmlns:p14="http://schemas.microsoft.com/office/powerpoint/2010/main" val="22178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3855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630"/>
            <a:ext cx="9144000" cy="62593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6255" y="889844"/>
            <a:ext cx="83681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Durante el programa de hoy hemos visto la importancia del culto familiar y algunos consejos para realizarlo. Hemos visto que debe haber una hora fija para el culto familiar, que debe ser corto, que debe ser interesante, que debemos realizarlo por la mañana y por la noche, que debemos orar juntos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como familia, cantar y leer la Biblia, ¡y que debe ser la hora más importante del día!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Quiero animar a cada familia aquí representada a realizar el culto familiar en casa, “la eternidad sola pondrá en evidencia el bien verificado por esos cultos de familia” (Joyas de los testimonios, tomo 3,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92:4)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1"/>
            <a:ext cx="9144000" cy="63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7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1"/>
            <a:ext cx="5278582" cy="62184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78583" y="646331"/>
            <a:ext cx="3865417" cy="280076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TU AMOR ES GRANDE HASTA LOS CIELOS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583" y="3447098"/>
            <a:ext cx="3865417" cy="34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#591 TODO ES BELLO EN EL HOGAR.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29304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576"/>
            <a:ext cx="5962405" cy="627942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flipH="1">
            <a:off x="0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12618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 smtClean="0">
                <a:latin typeface="Edwardian Script ITC" panose="030303020407070D0804" pitchFamily="66" charset="0"/>
              </a:rPr>
              <a:t>Feliz Sábado</a:t>
            </a:r>
            <a:endParaRPr lang="es-MX" sz="115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9145847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51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“Si hubo tiempo en el que cada casa debiera ser una casa de oración, es ahora. Predomina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incredulidad y el escepticismo. Abunda la inmoralidad.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La corrupción penetra hasta el fondo de las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almas y la rebelión contra Dios se manifiesta en la vida de los hombres.” {5TS 17.1}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1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85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“Sin embargo, en esta época tan peligrosa, algunos de los que se llaman cristianos no celebran el culto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familia. No honran a Dios en su casa,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ni enseñan a sus hijos a amarlo y temerlo.” {5TS 17.2}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Durante el programa de esta mañana vamos a considerar la importancia del culto familiar y algunos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consejos que debemos tomar en cuenta para realizarlo.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0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HORA FIJA PARA EL CULTO FAMILIAR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804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“En cada familia debería haber una hora fija para el culto matutino y vespertino. ¿No conviene a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padres reunir en derredor suyo a sus hijos antes del desayuno para agradecer al Padre Celestial por su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protección durante la noche, y para pedirle su ayuda y cuidado durante el día?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523220"/>
            <a:ext cx="4762500" cy="425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9627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¿No es propio también,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llegue el anochecer, que los padres y los hijos se reúnan una vez más delante de Dios para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agradecerle las bendiciones recibidas durante el día que termina?” {5TS 18.1}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90579" cy="47962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453745" y="0"/>
            <a:ext cx="1736833" cy="8728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8298872" y="872836"/>
            <a:ext cx="891705" cy="415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836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#596 “EDIFICAMOS FAMILIAS”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1331</Words>
  <Application>Microsoft Office PowerPoint</Application>
  <PresentationFormat>Presentación en pantalla (4:3)</PresentationFormat>
  <Paragraphs>106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38</cp:revision>
  <dcterms:created xsi:type="dcterms:W3CDTF">2024-02-13T15:48:17Z</dcterms:created>
  <dcterms:modified xsi:type="dcterms:W3CDTF">2024-02-14T22:48:22Z</dcterms:modified>
</cp:coreProperties>
</file>