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5" r:id="rId4"/>
    <p:sldId id="269" r:id="rId5"/>
    <p:sldId id="271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70" r:id="rId17"/>
    <p:sldId id="272" r:id="rId18"/>
    <p:sldId id="273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79" r:id="rId27"/>
    <p:sldId id="284" r:id="rId28"/>
    <p:sldId id="285" r:id="rId29"/>
    <p:sldId id="283" r:id="rId30"/>
    <p:sldId id="288" r:id="rId31"/>
    <p:sldId id="290" r:id="rId32"/>
    <p:sldId id="291" r:id="rId33"/>
    <p:sldId id="292" r:id="rId34"/>
    <p:sldId id="286" r:id="rId35"/>
    <p:sldId id="287" r:id="rId36"/>
    <p:sldId id="289" r:id="rId37"/>
    <p:sldId id="293" r:id="rId38"/>
    <p:sldId id="294" r:id="rId3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7F41-0F7D-4A92-A93C-B82EA4A8DFB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F996-B9B9-480B-A8FD-A2A7BE70CE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6602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7F41-0F7D-4A92-A93C-B82EA4A8DFB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F996-B9B9-480B-A8FD-A2A7BE70CE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20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7F41-0F7D-4A92-A93C-B82EA4A8DFB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F996-B9B9-480B-A8FD-A2A7BE70CE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504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7F41-0F7D-4A92-A93C-B82EA4A8DFB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F996-B9B9-480B-A8FD-A2A7BE70CE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58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7F41-0F7D-4A92-A93C-B82EA4A8DFB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F996-B9B9-480B-A8FD-A2A7BE70CE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096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7F41-0F7D-4A92-A93C-B82EA4A8DFB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F996-B9B9-480B-A8FD-A2A7BE70CE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160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7F41-0F7D-4A92-A93C-B82EA4A8DFB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F996-B9B9-480B-A8FD-A2A7BE70CE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20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7F41-0F7D-4A92-A93C-B82EA4A8DFB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F996-B9B9-480B-A8FD-A2A7BE70CE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7241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7F41-0F7D-4A92-A93C-B82EA4A8DFB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F996-B9B9-480B-A8FD-A2A7BE70CE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6090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7F41-0F7D-4A92-A93C-B82EA4A8DFB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F996-B9B9-480B-A8FD-A2A7BE70CE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5895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7F41-0F7D-4A92-A93C-B82EA4A8DFB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F996-B9B9-480B-A8FD-A2A7BE70CE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571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D7F41-0F7D-4A92-A93C-B82EA4A8DFBF}" type="datetimeFigureOut">
              <a:rPr lang="es-MX" smtClean="0"/>
              <a:t>21/02/2024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BF996-B9B9-480B-A8FD-A2A7BE70CE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532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“EL MAGNETISMO DE LA CRUZ”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5664343"/>
            <a:ext cx="1094509" cy="109450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316182" y="5798128"/>
            <a:ext cx="7827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883"/>
            <a:ext cx="9144000" cy="467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Ahora te invito a meditar en las palabras de Jesús registradas en Juan 12:32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“Pero yo, cuando sea levantado de la tierra, atraeré a todos a mí mismo”. (NVI)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8834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4918362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6664035" y="-1"/>
            <a:ext cx="1731819" cy="7342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2907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865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Cuando Jesús fue levantado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 cruz del calvario para dar su vida por cada uno de nosotros, los seres humanos, los ángeles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Dios, y los habitantes de otros mundos, fueron llenos de atracción a la persona de Cristo por la noble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poderosa demostración de amor de Dios.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6129717" cy="6858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129716" y="335844"/>
            <a:ext cx="301428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En esta mañana </a:t>
            </a:r>
            <a:r>
              <a:rPr lang="es-MX" sz="2800" b="1" dirty="0">
                <a:latin typeface="Arial Black" panose="020B0A04020102020204" pitchFamily="34" charset="0"/>
              </a:rPr>
              <a:t>aprenderemos</a:t>
            </a:r>
            <a:r>
              <a:rPr lang="es-MX" sz="3600" b="1" dirty="0">
                <a:latin typeface="Arial Black" panose="020B0A04020102020204" pitchFamily="34" charset="0"/>
              </a:rPr>
              <a:t> y </a:t>
            </a:r>
            <a:r>
              <a:rPr lang="es-MX" sz="2800" b="1" dirty="0">
                <a:latin typeface="Arial Black" panose="020B0A04020102020204" pitchFamily="34" charset="0"/>
              </a:rPr>
              <a:t>recordaremos</a:t>
            </a:r>
            <a:r>
              <a:rPr lang="es-MX" sz="3600" b="1" dirty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latin typeface="Arial Black" panose="020B0A04020102020204" pitchFamily="34" charset="0"/>
              </a:rPr>
              <a:t>cómo </a:t>
            </a:r>
            <a:r>
              <a:rPr lang="es-MX" sz="3600" b="1" dirty="0">
                <a:latin typeface="Arial Black" panose="020B0A04020102020204" pitchFamily="34" charset="0"/>
              </a:rPr>
              <a:t>Jesús 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nos atrae y llena nuestros corazones.</a:t>
            </a:r>
          </a:p>
        </p:txBody>
      </p:sp>
    </p:spTree>
    <p:extLst>
      <p:ext uri="{BB962C8B-B14F-4D97-AF65-F5344CB8AC3E}">
        <p14:creationId xmlns:p14="http://schemas.microsoft.com/office/powerpoint/2010/main" val="127615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775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 pie de la cruz de Cristo todos somos iguales, no hay grandes ni pequeños, ni ricos o pobres, todos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necesitamos de la gracia de Cristo Jesús; ahí es donde encontramos paz y misericordia, donde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encontramos esperanza para nuestras vidas, no es por la cruz en sí misma, es por la persona de Cristo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quien dio su vida en aquella cruz.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7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4432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Por lo tanto, todo lo que somos lo debemos a nuestro  Jesús y al Espíritu Santo por amarnos tanto y hacernos parte del plan de salvación.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696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#303 “SUBLIME GRACIA”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805"/>
            <a:ext cx="9109627" cy="591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8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2657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81328" y="432414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Es ese amor tan grande 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 inexplicable de Cristo lo que debe causar en cada uno de los seres humanos una atracción hacia 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Cristo más fuerte que cualquier magnetismo, no hay palabras acertadas para describir todo el 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significado del amor de Dios, solo nos queda aceptarlo con gratitud y corresponderle en servicio y 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proclamación a los que aún faltan en conocerle</a:t>
            </a:r>
            <a:r>
              <a:rPr lang="es-MX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  <a:endParaRPr lang="es-MX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955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Jesús, para alcanzar el corazón de cada ser humano estuvo dispuesto a humillarse, vino a vivir entre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nosotros, murió para pagar nuestra redención, la Escritura nos recuerda que toda rodilla debe doblarse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ante el nombre majestuoso de Cristo Jesús.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3"/>
            <a:ext cx="9144000" cy="505369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908800" y="3207657"/>
            <a:ext cx="2235200" cy="167772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6718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 Un espacio que toda iglesia necesita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9386"/>
            <a:ext cx="9144000" cy="45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9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9489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Apóstol Pablo también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menciona su compromiso a predicar de Cristo y su crucifixión (1 Corintios 2:2).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3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745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#149 “JUNTO A LA CRUZ DO JESÚS MURIÓ”,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#138 “DE MI AMANTE SALVADOR”.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0630"/>
            <a:ext cx="9144001" cy="56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8068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Hay muchas personas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aún siguen prisioneras de las tinieblas de Satanás, ellas necesitan agentes de la luz de Cristo </a:t>
            </a:r>
            <a:r>
              <a:rPr lang="es-MX" sz="2400" b="1" dirty="0" smtClean="0">
                <a:latin typeface="Arial Black" panose="020B0A04020102020204" pitchFamily="34" charset="0"/>
              </a:rPr>
              <a:t>que muestren </a:t>
            </a:r>
            <a:r>
              <a:rPr lang="es-MX" sz="2400" b="1" dirty="0">
                <a:latin typeface="Arial Black" panose="020B0A04020102020204" pitchFamily="34" charset="0"/>
              </a:rPr>
              <a:t>el camino de la vida eterna y sean llevados a mirar al que fue crucificado en aquella cruz.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8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1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68256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1016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11016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Ganar almas para Cristo es la tarea más noble en esta tierra, es convertirse en un eslabón de la </a:t>
            </a:r>
            <a:r>
              <a:rPr lang="es-MX" sz="2400" b="1" dirty="0" err="1" smtClean="0">
                <a:latin typeface="Arial Black" panose="020B0A04020102020204" pitchFamily="34" charset="0"/>
              </a:rPr>
              <a:t>cadenade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Dios para rescatar a sus hijos, levantar a Cristo ahora en el sentido de proclamar su mensaje </a:t>
            </a:r>
            <a:r>
              <a:rPr lang="es-MX" sz="2400" b="1" dirty="0" err="1" smtClean="0">
                <a:latin typeface="Arial Black" panose="020B0A04020102020204" pitchFamily="34" charset="0"/>
              </a:rPr>
              <a:t>deamor</a:t>
            </a:r>
            <a:r>
              <a:rPr lang="es-MX" sz="2400" b="1" dirty="0">
                <a:latin typeface="Arial Black" panose="020B0A04020102020204" pitchFamily="34" charset="0"/>
              </a:rPr>
              <a:t>, perdón y salvación debe ser nuestro compromiso cada día mientras vivamos en esta tierra</a:t>
            </a:r>
          </a:p>
        </p:txBody>
      </p:sp>
    </p:spTree>
    <p:extLst>
      <p:ext uri="{BB962C8B-B14F-4D97-AF65-F5344CB8AC3E}">
        <p14:creationId xmlns:p14="http://schemas.microsoft.com/office/powerpoint/2010/main" val="155365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419600" y="418284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Blaise Pascal escribió “En el corazón de todo hombre existe un vacío que tiene la forma de Dios. Este </a:t>
            </a:r>
          </a:p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vacío no puede ser llenado por ninguna cosa creada. Puede ser llenado únicamente por Dios, hecho </a:t>
            </a:r>
          </a:p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conocido mediante Cristo Jesús”.</a:t>
            </a:r>
          </a:p>
        </p:txBody>
      </p:sp>
    </p:spTree>
    <p:extLst>
      <p:ext uri="{BB962C8B-B14F-4D97-AF65-F5344CB8AC3E}">
        <p14:creationId xmlns:p14="http://schemas.microsoft.com/office/powerpoint/2010/main" val="15133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Vivimos en un mundo donde los seres humanos luchan por llenar </a:t>
            </a:r>
            <a:r>
              <a:rPr lang="es-MX" sz="2400" b="1" dirty="0" smtClean="0">
                <a:latin typeface="Arial Black" panose="020B0A04020102020204" pitchFamily="34" charset="0"/>
              </a:rPr>
              <a:t>sus </a:t>
            </a:r>
            <a:r>
              <a:rPr lang="es-MX" sz="2400" b="1" dirty="0">
                <a:latin typeface="Arial Black" panose="020B0A04020102020204" pitchFamily="34" charset="0"/>
              </a:rPr>
              <a:t>vacíos existenciales con dinero, toda clase de placeres, poder, fama, etc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Pero nada puede </a:t>
            </a:r>
            <a:r>
              <a:rPr lang="es-MX" sz="2400" b="1" dirty="0" smtClean="0">
                <a:latin typeface="Arial Black" panose="020B0A04020102020204" pitchFamily="34" charset="0"/>
              </a:rPr>
              <a:t>remplazar </a:t>
            </a:r>
            <a:r>
              <a:rPr lang="es-MX" sz="2400" b="1" dirty="0">
                <a:latin typeface="Arial Black" panose="020B0A04020102020204" pitchFamily="34" charset="0"/>
              </a:rPr>
              <a:t>lo que el corazón humano necesita, solo Jesús puede traer la verdadera paz y esperanza al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corazón de hombres y </a:t>
            </a:r>
            <a:r>
              <a:rPr lang="es-MX" sz="2400" b="1" dirty="0" smtClean="0">
                <a:latin typeface="Arial Black" panose="020B0A04020102020204" pitchFamily="34" charset="0"/>
              </a:rPr>
              <a:t>mujeres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07017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Jesús fue el primer misionero de esperanza, ahora nos toca a nosotros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seguir ese mandato, escuchemos la carta misionera.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963" y="0"/>
            <a:ext cx="6470073" cy="486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46072" y="2909455"/>
            <a:ext cx="404552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NEPAL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30"/>
            <a:ext cx="2021119" cy="202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 luz en las tinieblas nunca será una labor fallida, siempre habrá nuevos corazones conquistados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la gloria de Dios, pero ahora debemos preguntarnos ¿Estamos siendo luz para nuestra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comunidad? ¿O estamos siendo una luz escondida debajo de la mesa?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mensaje de la cruz de Cristo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tiene el poder de transformar vidas y darles la verdadera esperanza. Mencionando lo importante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 luz ahora recibamos el informe secretarial de escuela sabática.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83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833" y="559720"/>
            <a:ext cx="9144793" cy="648670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37823" y="559720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9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638799"/>
            <a:ext cx="921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7° DÍA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9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3916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hecho de ser partícipes del plan de redención es lo mejor que nos ha pasado en nuestras vidas,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día el Espíritu Santo nos llevó a Cristo Jesús fue la invitación más especial que hemos recibido,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ese momento debe permanecer claro y presente en nuestras mentes.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33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64727" y="458956"/>
            <a:ext cx="387927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Cordero que fue inmolado es digno de recibir todo la alabanza, gloria y honra, que nuestros labios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puedan ser imanes que trasmitan el conocimiento de Jesús a los que aún no lo conocen, y los que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algún momento conocieron de Jesús,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pero </a:t>
            </a:r>
            <a:r>
              <a:rPr lang="es-MX" sz="2000" b="1" dirty="0">
                <a:latin typeface="Arial Black" panose="020B0A04020102020204" pitchFamily="34" charset="0"/>
              </a:rPr>
              <a:t>se extraviaron nuevamente en las tinieblas del enemigo,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puedan ser guiados nuevamente al camino de Dios y la cruz de Cristo les muestre la senda a seguir.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64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3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8"/>
            <a:ext cx="9169661" cy="633478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660074" y="1899412"/>
            <a:ext cx="51538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El tiempo de gracia aún está vigente, la invitación de Jesús es trabajar en tanto que la luz del día dure.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 nuestro deber presentar a Jesús, llevar la luz de Cristo a cada parte de este planeta, el Espíritu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Santo hará su obra en potenciar nuestros esfuerzos y muchos serán llevados a los pies de la cruz de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Cristo, y recordamos que no es porque la cruz tenga un mérito en sí misma, su trascendencia se basa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en que fue Jesús quien ahí nos redimió con su sangre preciosa.</a:t>
            </a:r>
          </a:p>
        </p:txBody>
      </p:sp>
    </p:spTree>
    <p:extLst>
      <p:ext uri="{BB962C8B-B14F-4D97-AF65-F5344CB8AC3E}">
        <p14:creationId xmlns:p14="http://schemas.microsoft.com/office/powerpoint/2010/main" val="78445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282545" cy="793865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1" y="3812739"/>
            <a:ext cx="92825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Jesús fue la luz en el primer día de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creación de este planeta, en la Cruz volvió a ser la luz para cada corazón que le acepte como su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Salvador. Al paso de los siglos, el magnetismo de la cruz de Cristo no ha disminuido ni lo hará, es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seguirá siendo el poder y la sabiduría de Dios para ganar almas para Cristo.</a:t>
            </a:r>
          </a:p>
        </p:txBody>
      </p:sp>
    </p:spTree>
    <p:extLst>
      <p:ext uri="{BB962C8B-B14F-4D97-AF65-F5344CB8AC3E}">
        <p14:creationId xmlns:p14="http://schemas.microsoft.com/office/powerpoint/2010/main" val="350881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1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8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279594" cy="621845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279594" y="646331"/>
            <a:ext cx="3864406" cy="2800767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SABIDURÍA PARA VIVIR CON RECTITUD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594" y="3447098"/>
            <a:ext cx="3864406" cy="341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#102 CORDERO DE 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44000" cy="58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62209" cy="749530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419600" y="1911927"/>
            <a:ext cx="3422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ORACIÓN FINAL</a:t>
            </a:r>
            <a:endParaRPr lang="es-MX" sz="4800" b="1" dirty="0"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2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6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63347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06437" y="5140036"/>
            <a:ext cx="2871555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1 PEDRO 2:24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0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1564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Doblemos nuestras rodillas en adoración a Dios y pidamos que su Espíritu Santo nos ayude a ser medios para alcanzar a muchos para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gloria de 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4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3301" y="734292"/>
            <a:ext cx="30706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06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38546" y="4657591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Motivar a la iglesia en la exaltación de Cristo y su presentación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ante el mundo como la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verdadera y única esperanza de vida.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73854" cy="40964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21123" y="561110"/>
            <a:ext cx="2840137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Jesucristo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6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1031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Durante el siglo XVII se plantearon los estudios de Isaac Newton sobre la ley de gravedad; la fuerza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la gravedad es una ley de la física básica en el universo, por lo tanto, se encuentra presente en nuestro planeta tierra, es la fuerza que permite mantener la materia y la atmosfera en equilibrio sin ser disparados fuera de la tierra.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34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9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471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También podemos observar esta fuerza de gravedad al saber que la tierra y los demás planetas giran alrededor del sol en este sistema planetario sin perder su distancia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ya sea acercándose o alejándose.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Aun cuando se le atribuye al científico Isaac Newton 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descubrimiento de esta ley de la física, nosotros sabemos que todas las leyes de la naturaleza y del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universo han sido creadas y subsisten por la palabra de Dios. (Génesis capitulo 1y 2; Job Capitulo 38;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Col. 1:16; Juan 1:1-3)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</TotalTime>
  <Words>1246</Words>
  <Application>Microsoft Office PowerPoint</Application>
  <PresentationFormat>Presentación en pantalla (4:3)</PresentationFormat>
  <Paragraphs>102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34</cp:revision>
  <dcterms:created xsi:type="dcterms:W3CDTF">2024-02-20T23:03:22Z</dcterms:created>
  <dcterms:modified xsi:type="dcterms:W3CDTF">2024-02-22T01:43:01Z</dcterms:modified>
</cp:coreProperties>
</file>