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9" r:id="rId5"/>
    <p:sldId id="257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6" r:id="rId29"/>
    <p:sldId id="281" r:id="rId30"/>
    <p:sldId id="282" r:id="rId31"/>
    <p:sldId id="285" r:id="rId32"/>
    <p:sldId id="287" r:id="rId33"/>
    <p:sldId id="288" r:id="rId3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CCFF"/>
    <a:srgbClr val="FF99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383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542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677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397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26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432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311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396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112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504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150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16E15-45CD-495E-9D7F-67F2B98D7A72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D1D5C-52FF-433A-882D-3732E9C4D8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964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“LA IGLESIA EN MI COMUNIDAD”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5682488"/>
            <a:ext cx="1123950" cy="100406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6" y="5682488"/>
            <a:ext cx="9290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646" y="984884"/>
            <a:ext cx="5248707" cy="47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77 “SEA EXALTADO”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HIMNO DE ALABANZA</a:t>
            </a:r>
            <a:endParaRPr lang="es-MX" sz="2800" b="1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8"/>
            <a:ext cx="9144000" cy="5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111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¿Qué es la verdadera religión? Cristo nos ha dicho que la verdadera religión es el ejercicio de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compasión, la simpatía y el amor en el hogar, en la iglesia y en el mundo. Esta es la clase de religión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enseñar a los hijos y es lo genuino.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Enseñadles que ellos no concentren sus pensamientos en sí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mismos, sino que por doquier hay seres humanos necesitados y dolientes, que hay un campo para la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obra misionera. Ministerio de la Bondad 39.1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8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 que en la providencia de Dios han sido colocados en estrecha relación cristiana con su iglesia,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viudas y huérfanos, ciegos, mudos, cojos y personas afligidas de varias maneras; es para probar a su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pueblo y desarrollar su verdadero carácter.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1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119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ángeles de Dios vigilan para ver cómo tratamos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estas personas que necesitan nuestra simpatía, amor y benevolencia desinteresada MB 39.4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6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LAS CRISIS DEL RECIÉN BAUTIZADO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EL 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9"/>
            <a:ext cx="9143197" cy="498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410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¿Qué es luz? Es piedad, bondad, verdad, misericordia, amor; es la revelación de la verdad en el carácter y la vida.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85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Evangelio depende de la piedad personal de sus creyentes para su poder agresivo,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Dios ha hecho provisión, mediante la muerte de su Hijo amado, para que cada alma sea plenamente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preparada para toda buena obra (MB 40.1)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CANTO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religión pura y sin mácula no es un sentimiento, sino la realización de obras de misericordia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amor. Esta religión es necesaria para la salud y la felicidad.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#496 “SUS MANOS SOMOS”, #497 “MANOS”,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#498 “PUEDES DEMOSTRAR CON TUS MANOS”.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488" y="1231105"/>
            <a:ext cx="5839023" cy="56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74073" y="79751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Entra en el templo contaminado del alma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y con un látigo echa a los intrusos pecaminosos. Ocupando el trono, consagra todo con su presencia,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iluminando el corazón con los brillantes rayos del Sol de Justicia. MB 42.1</a:t>
            </a:r>
          </a:p>
        </p:txBody>
      </p:sp>
    </p:spTree>
    <p:extLst>
      <p:ext uri="{BB962C8B-B14F-4D97-AF65-F5344CB8AC3E}">
        <p14:creationId xmlns:p14="http://schemas.microsoft.com/office/powerpoint/2010/main" val="12240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00792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221672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MISIONERO MUNDIAL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002"/>
            <a:ext cx="2078182" cy="18475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46073" y="3144981"/>
            <a:ext cx="4073236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INDIA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71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Muchas veces nuestros esfuerzos para otros pueden no ser tomados en cuenta e indudablemente se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pierden. Pero esto no debiera ser una excusa para que lleguemos a cansarnos en hacer el bien.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¡Con cuánta frecuencia ha venido Jesús a buscar fruto en las plantas que él cuida y no ha encontrado sino hojas!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2389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40872" y="986366"/>
            <a:ext cx="55141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Quizá nos desanimemos por los resultados de nuestros mejores esfuerzos, pero esto no debiera inducirnos a ser indiferentes ante los </a:t>
            </a:r>
            <a:r>
              <a:rPr lang="es-MX" sz="2400" b="1" dirty="0" err="1">
                <a:latin typeface="Arial Black" panose="020B0A04020102020204" pitchFamily="34" charset="0"/>
              </a:rPr>
              <a:t>ayes</a:t>
            </a:r>
            <a:r>
              <a:rPr lang="es-MX" sz="2400" b="1" dirty="0">
                <a:latin typeface="Arial Black" panose="020B0A04020102020204" pitchFamily="34" charset="0"/>
              </a:rPr>
              <a:t> de otros y no hacer nada.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“Maldecid a </a:t>
            </a:r>
            <a:r>
              <a:rPr lang="es-MX" sz="2400" b="1" dirty="0" err="1">
                <a:latin typeface="Arial Black" panose="020B0A04020102020204" pitchFamily="34" charset="0"/>
              </a:rPr>
              <a:t>Meroz</a:t>
            </a:r>
            <a:r>
              <a:rPr lang="es-MX" sz="2400" b="1" dirty="0">
                <a:latin typeface="Arial Black" panose="020B0A04020102020204" pitchFamily="34" charset="0"/>
              </a:rPr>
              <a:t>, dijo el ángel de Jehová: maldecid severamente a sus moradores, porque no vinieron en socorro a </a:t>
            </a:r>
            <a:r>
              <a:rPr lang="es-MX" sz="2400" b="1" dirty="0" err="1">
                <a:latin typeface="Arial Black" panose="020B0A04020102020204" pitchFamily="34" charset="0"/>
              </a:rPr>
              <a:t>a</a:t>
            </a:r>
            <a:r>
              <a:rPr lang="es-MX" sz="2400" b="1" dirty="0">
                <a:latin typeface="Arial Black" panose="020B0A04020102020204" pitchFamily="34" charset="0"/>
              </a:rPr>
              <a:t> Jehová contra los fuertes” (MB 43.3).</a:t>
            </a:r>
          </a:p>
        </p:txBody>
      </p:sp>
    </p:spTree>
    <p:extLst>
      <p:ext uri="{BB962C8B-B14F-4D97-AF65-F5344CB8AC3E}">
        <p14:creationId xmlns:p14="http://schemas.microsoft.com/office/powerpoint/2010/main" val="23286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703804"/>
            <a:ext cx="9144793" cy="648670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62513" y="703804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843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Cualquier ser humano que necesita nuestra simpatía y nuestros buenos servicios, es nuestro prójimo.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dolientes e indigentes de todas clases son nuestros prójimos; y cuando llegamos a conocer sus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necesidades, es nuestro deber aliviarlas en cuanto sea posible. MB 49.2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0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3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861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Nuestro prójimo no significa una persona de la misma iglesia o la misma fe a la cual pertenecemos.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tiene que ver con la raza, el color o la distinción de clase. Nuestro prójimo es toda persona que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necesita nuestra ayuda.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2087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Nuestro prójimo es toda alma que está herida y magullada por el adversario.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Nuestro prójimo es todo el que pertenece a Dios MB 47.1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7587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smtClean="0">
                <a:latin typeface="Arial Black" panose="020B0A04020102020204" pitchFamily="34" charset="0"/>
              </a:rPr>
              <a:t>El dejar sin alivio el sufrimiento de nuestro prójimo, es una infracción a la ley de Dios. </a:t>
            </a:r>
            <a:r>
              <a:rPr lang="es-MX" sz="2000" b="1" dirty="0" smtClean="0">
                <a:latin typeface="Arial Black" panose="020B0A04020102020204" pitchFamily="34" charset="0"/>
              </a:rPr>
              <a:t>Dios llevó al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sacerdote por ese camino con el propósito de que con sus propios ojos pudiera ver un caso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necesitaba misericordia y ayuda; pero el sacerdote, aunque desempeñaba un santo oficio, cuya obra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era impartir misericordia y hacer lo bueno, se hizo a un lado. MB 51.1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CONCLUSIÓN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27" y="461664"/>
            <a:ext cx="4862945" cy="36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8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6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2231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 LA IGLESIA ADVENTISTA DEL 7° DÍA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94" y="460085"/>
            <a:ext cx="1074201" cy="98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541"/>
            <a:ext cx="4807527" cy="621845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6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526" y="3693318"/>
            <a:ext cx="4336473" cy="314844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807527" y="646330"/>
            <a:ext cx="4336473" cy="3046988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ME LEVANTARÉ</a:t>
            </a:r>
            <a:endParaRPr lang="es-MX" sz="4800" b="1" dirty="0">
              <a:latin typeface="Arial Black" panose="020B0A04020102020204" pitchFamily="34" charset="0"/>
            </a:endParaRP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#497 “MANOS”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7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4259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Tan ciertamente como hay un lugar preparado para nosotros en las mansiones celestiales, hay un lugar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designado en la tierra donde hemos de trabajar para Dios. MB 55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65779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317673" y="4862945"/>
            <a:ext cx="2826327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5288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21574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220287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600" b="1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Feliz Sábado</a:t>
            </a:r>
            <a:endParaRPr lang="es-MX" sz="9600" b="1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77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27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Orar para que Dios nos dé su Espíritu de bondad y servicio.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7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6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0836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1. Hacer énfasis en la tarea misionera de la iglesia y el grupo pequeño, así como de cada miembro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de iglesia.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2. Destacar la bondad como parte esencial de nuestra labor misionera.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72" y="543490"/>
            <a:ext cx="5347855" cy="43755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43490"/>
            <a:ext cx="1898071" cy="43552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245926" y="543490"/>
            <a:ext cx="1898073" cy="43552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548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32260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bondad y el amor como el carácter de Jesús reflejado en sus discípulos, juega un papel muy importante en el juicio final.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938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Según Mateo, los cabritos son condenados “porque tuve hambre, y no me disteis de comer; tuve sed,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no me disteis de beber; fui forastero, y no me recogisteis; estuve desnudo, y no me vestisteis;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enfermo y en la cárcel, y no me visitasteis” (Mateo 25:42, 43), dejando sin ayuda y bondad al necesitado.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5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259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esta ocasión queremos que cada grupo pequeño se comprometa a reflejar el amor de Jesús y su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bondad mediante actos puntales y sistemáticos de ayuda al más necesitado.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6385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“No son las numerosas oraciones, sino el bien hacer: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hacer lo correcto a su debido tiempo.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ser menos egoísta y más misericordioso.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Nuestras almas deben prodigarse.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Entonces Dios las hará como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jardines bien regados, cuyas aguas no faltan”.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Ministerio de la bondad, pág. 31.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3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0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</TotalTime>
  <Words>984</Words>
  <Application>Microsoft Office PowerPoint</Application>
  <PresentationFormat>Presentación en pantalla (4:3)</PresentationFormat>
  <Paragraphs>87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Blackadder ITC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27</cp:revision>
  <dcterms:created xsi:type="dcterms:W3CDTF">2024-02-06T00:35:52Z</dcterms:created>
  <dcterms:modified xsi:type="dcterms:W3CDTF">2024-02-07T23:00:08Z</dcterms:modified>
</cp:coreProperties>
</file>