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8" r:id="rId3"/>
    <p:sldId id="265" r:id="rId4"/>
    <p:sldId id="269" r:id="rId5"/>
    <p:sldId id="267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8" r:id="rId15"/>
    <p:sldId id="270" r:id="rId16"/>
    <p:sldId id="271" r:id="rId17"/>
    <p:sldId id="272" r:id="rId18"/>
    <p:sldId id="274" r:id="rId19"/>
    <p:sldId id="275" r:id="rId20"/>
    <p:sldId id="273" r:id="rId21"/>
    <p:sldId id="276" r:id="rId22"/>
    <p:sldId id="277" r:id="rId23"/>
    <p:sldId id="278" r:id="rId24"/>
    <p:sldId id="279" r:id="rId25"/>
    <p:sldId id="280" r:id="rId26"/>
    <p:sldId id="285" r:id="rId27"/>
    <p:sldId id="283" r:id="rId28"/>
    <p:sldId id="287" r:id="rId29"/>
    <p:sldId id="286" r:id="rId30"/>
    <p:sldId id="288" r:id="rId31"/>
    <p:sldId id="289" r:id="rId32"/>
    <p:sldId id="290" r:id="rId33"/>
    <p:sldId id="292" r:id="rId34"/>
    <p:sldId id="293" r:id="rId35"/>
    <p:sldId id="281" r:id="rId36"/>
    <p:sldId id="282" r:id="rId37"/>
    <p:sldId id="284" r:id="rId38"/>
    <p:sldId id="291" r:id="rId39"/>
    <p:sldId id="294" r:id="rId4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F727D-CE85-4AFE-BB4F-08C38446BC40}" type="datetimeFigureOut">
              <a:rPr lang="es-MX" smtClean="0"/>
              <a:t>24/01/2024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6B0AA-9A78-485D-8AE1-622557482BA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4006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C56-6200-4393-A203-AD8A1330E5F9}" type="datetimeFigureOut">
              <a:rPr lang="es-MX" smtClean="0"/>
              <a:t>23/01/2024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717-2ABE-4637-90CE-7C1C7D4B8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3729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C56-6200-4393-A203-AD8A1330E5F9}" type="datetimeFigureOut">
              <a:rPr lang="es-MX" smtClean="0"/>
              <a:t>23/01/2024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717-2ABE-4637-90CE-7C1C7D4B8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6359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C56-6200-4393-A203-AD8A1330E5F9}" type="datetimeFigureOut">
              <a:rPr lang="es-MX" smtClean="0"/>
              <a:t>23/01/2024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717-2ABE-4637-90CE-7C1C7D4B8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244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C56-6200-4393-A203-AD8A1330E5F9}" type="datetimeFigureOut">
              <a:rPr lang="es-MX" smtClean="0"/>
              <a:t>23/01/2024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717-2ABE-4637-90CE-7C1C7D4B8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39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C56-6200-4393-A203-AD8A1330E5F9}" type="datetimeFigureOut">
              <a:rPr lang="es-MX" smtClean="0"/>
              <a:t>23/01/2024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717-2ABE-4637-90CE-7C1C7D4B8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3048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C56-6200-4393-A203-AD8A1330E5F9}" type="datetimeFigureOut">
              <a:rPr lang="es-MX" smtClean="0"/>
              <a:t>23/01/2024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717-2ABE-4637-90CE-7C1C7D4B8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4515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C56-6200-4393-A203-AD8A1330E5F9}" type="datetimeFigureOut">
              <a:rPr lang="es-MX" smtClean="0"/>
              <a:t>23/01/2024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717-2ABE-4637-90CE-7C1C7D4B8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2637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C56-6200-4393-A203-AD8A1330E5F9}" type="datetimeFigureOut">
              <a:rPr lang="es-MX" smtClean="0"/>
              <a:t>23/01/2024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717-2ABE-4637-90CE-7C1C7D4B8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398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C56-6200-4393-A203-AD8A1330E5F9}" type="datetimeFigureOut">
              <a:rPr lang="es-MX" smtClean="0"/>
              <a:t>23/01/2024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717-2ABE-4637-90CE-7C1C7D4B8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437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C56-6200-4393-A203-AD8A1330E5F9}" type="datetimeFigureOut">
              <a:rPr lang="es-MX" smtClean="0"/>
              <a:t>23/01/2024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717-2ABE-4637-90CE-7C1C7D4B8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801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FC56-6200-4393-A203-AD8A1330E5F9}" type="datetimeFigureOut">
              <a:rPr lang="es-MX" smtClean="0"/>
              <a:t>23/01/2024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B717-2ABE-4637-90CE-7C1C7D4B8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7477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1FC56-6200-4393-A203-AD8A1330E5F9}" type="datetimeFigureOut">
              <a:rPr lang="es-MX" smtClean="0"/>
              <a:t>23/01/2024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CB717-2ABE-4637-90CE-7C1C7D4B810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569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“ILUMINANDO NUESTRA COMUNIDAD”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17" y="5621926"/>
            <a:ext cx="1112355" cy="102089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51708" y="5621926"/>
            <a:ext cx="8201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4107"/>
            <a:ext cx="9144000" cy="45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6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012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“Hemos de convertir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nuestros deberes cotidianos en actos de devoción, aumentando constantemente en utilidad, porque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vemos nuestra obra a la luz de la eternidad” (Testimonios para la Iglesia, 9:150).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0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259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mejor encomienda que podemos tener como iglesia, es participar activamente en diversas acciones que nos lleven a cumplir y ser la sal que da sabor para este tiempo en la comunidad.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146473" y="4294908"/>
            <a:ext cx="997527" cy="847681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235527" y="2895595"/>
            <a:ext cx="3366655" cy="3325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1905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504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“La iglesia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Cristo en la tierra fue organizada con propósitos misioneros,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y el Señor desea ver a toda la iglesia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idear medios y recursos por los cuales los encumbrados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humildes, los ricos y los pobres, puedan oír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mensaje de verdad” (Testimonios Selectos 4:286).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2504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355713"/>
            <a:ext cx="91440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8831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915755"/>
            <a:ext cx="9144000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Cuando alabamos a Dios en nuestros hogares, en los grupos pequeños y en nuestras reuniones,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muchos son impactados con la letra y la música de los himnos, lo cual denota al Dios a quien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adoramos. Alabemos con júbilo cantando el himno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#142 “Venid, cantad de gozo en plenitud”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438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9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3476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Hoy leemos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“No ruego que los quites del mundo, sino que los guardes del mal. No son del mundo, como tampoco yo soy del mundo. Santifícalos en tu verdad;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tu palabra es verdad” (Juan 17:15-17).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03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546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smtClean="0">
                <a:latin typeface="Arial Black" panose="020B0A04020102020204" pitchFamily="34" charset="0"/>
              </a:rPr>
              <a:t>“Por el esfuerzo individual de esos primeros pocos discípulos, se estaba colocando el fundamento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iglesia cristiana… Aquí hay una lección objetiva para todos los seguidores de Cristo. Les enseña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importancia del esfuerzo personal, haciendo apelaciones directas a sus parientes, amigos, 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conocidos” (</a:t>
            </a:r>
            <a:r>
              <a:rPr lang="es-MX" sz="2000" b="1" dirty="0" err="1" smtClean="0">
                <a:latin typeface="Arial Black" panose="020B0A04020102020204" pitchFamily="34" charset="0"/>
              </a:rPr>
              <a:t>The</a:t>
            </a:r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 err="1" smtClean="0">
                <a:latin typeface="Arial Black" panose="020B0A04020102020204" pitchFamily="34" charset="0"/>
              </a:rPr>
              <a:t>Spirit</a:t>
            </a:r>
            <a:r>
              <a:rPr lang="es-MX" sz="2000" b="1" dirty="0" smtClean="0">
                <a:latin typeface="Arial Black" panose="020B0A04020102020204" pitchFamily="34" charset="0"/>
              </a:rPr>
              <a:t> of </a:t>
            </a:r>
            <a:r>
              <a:rPr lang="es-MX" sz="2000" b="1" dirty="0" err="1" smtClean="0">
                <a:latin typeface="Arial Black" panose="020B0A04020102020204" pitchFamily="34" charset="0"/>
              </a:rPr>
              <a:t>Prophecy</a:t>
            </a:r>
            <a:r>
              <a:rPr lang="es-MX" sz="2000" b="1" dirty="0" smtClean="0">
                <a:latin typeface="Arial Black" panose="020B0A04020102020204" pitchFamily="34" charset="0"/>
              </a:rPr>
              <a:t>, 2:66).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52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3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29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MEJORAMIENTO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¿A QUIÉN QUIERES ADORAR?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805" y="1107994"/>
            <a:ext cx="4850389" cy="51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8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23312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“Dios espera un servicio personal de cada uno de aquellos a quienes ha confiado el conocimiento de la verdad para este tiempo. No todos pueden salir como misioneros a los países extranjeros, pero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todos pueden ser misioneros en su propio ambiente para sus familias y su vecindario” (Testimonio para la Iglesia 9:30).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3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5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034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ha entretejido la música en la trama misma de su creación. Por ejemplo, cuando hizo todas las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cosas, “alababan todas las estrellas del alba, y se regocijaban todos los hijos de Dios” (Job 38:7).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8701" cy="517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034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libro del Apocalipsis describe el cielo como un lugar de alabanza incesante, que resuena con cánticos de adoración a Dios y al Cordero por parte de todos (Apocalipsis 4:9-11).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7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353"/>
            <a:ext cx="914400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#366 “EN CRISTO HALLO AMIGO”, 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#108 “AMIGO FIEL ES CRISTO”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239"/>
            <a:ext cx="9125854" cy="556576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003964" y="1645761"/>
            <a:ext cx="1718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392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93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CANTO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rgbClr val="FF66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HIMNO #111 “COMO JESÚS, NO HAY OTRO AMIGO”.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5" y="1039091"/>
            <a:ext cx="5818909" cy="581890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046439"/>
            <a:ext cx="1662545" cy="58115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481454" y="1039090"/>
            <a:ext cx="1662545" cy="58189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5225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1"/>
            <a:ext cx="9144000" cy="820189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886"/>
            <a:ext cx="1857375" cy="185737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973782" y="2867891"/>
            <a:ext cx="4017818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INDIA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16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4090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“Tan pronto como una persona se ha convertido realmente a la verdad, brota en su corazón un ardiente deseo de ir y hablar a algún amigo o vecino acerca de la preciosa luz que resplandece en las páginas sagradas.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39560" cy="464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5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6358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esta labor abnegada de salvar a otros, es una epístola viva, conocida y leída de todos los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hombres. Su vida demuestra que ha sido convertido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a Cristo, y ha llegado a ser colaborador con él”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(4 TS, 97).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9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294"/>
            <a:ext cx="9144000" cy="648670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870332" y="526473"/>
            <a:ext cx="3769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93963" y="169086"/>
            <a:ext cx="476596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“El 10 de diciembre de 1871, se me mostró que Dios cumpliría una gran obra mediante la verdad, 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si hombres devotos y abnegados se entregaran sin reservas a la obra de presentarla a los que están en tinieblas. Aquellos que tienen un conocimiento de la preciosa verdad y que están consagrados a Dios, debieran valerse de toda oportunidad que se les presente, para exponer con fuerza la verdad” </a:t>
            </a:r>
          </a:p>
          <a:p>
            <a:r>
              <a:rPr lang="es-MX" sz="2400" b="1" dirty="0" smtClean="0">
                <a:latin typeface="Arial Black" panose="020B0A04020102020204" pitchFamily="34" charset="0"/>
              </a:rPr>
              <a:t>(3 TPI, 225).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6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034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Memoricemos la palabra de Dios, para que podamos tener herramientas con las cuales podamos hacer frente a las amenazas del enemigo de Dios. Repitamos todos juntos el texto para hoy.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0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40853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“Levantad un muro de pasajes de las Escrituras a vuestro alrededor, y veréis que el mundo no puede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derribarlo. Memorizad las Escrituras y luego lanzad sobre Satanás un “Escrito está” cuando venga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 sus tentaciones. Fue así como nuestro Señor enfrentó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y resistió las tentaciones de Satanás”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(RH, 10 de abril de 1888. EUD 68.3).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41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7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89605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“El Señor desea que mencionemos su bondad y hablemos de su poder. Se lo honra mediante la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expresión de alabanza y agradecimiento. Él dice: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“El que sacrifica alabanza me honrará”. Cuando los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hijos de Israel viajaban por el desierto, alababan a Dios con himnos sagrados. Los mandamientos 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las promesas de Dios fueron provistos de música, y a lo largo de todo el sendero fueron cantados por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peregrinos. (SC 2 64).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371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517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“Cristo ofrendó su vida por amor a la gente que está en las tinieblas del error. Por lo tanto, espera que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sus verdaderos seguidores sean una luz para ellos. Dios ya hizo su parte en esta gran obra, y ahora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está esperando que sus siervos hagan la suya. El plan de la salvación está totalmente desarrollado.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5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3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12878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 por eso que damos la más cordial bienvenida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las familias de nuestra comunidad, que hoy están aquí disfrutando de la compañía de Dios y sus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ángeles.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656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4332262"/>
            <a:ext cx="9144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2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735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plan de la salvación está totalmente desarrollado.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sangre de Cristo Jesús fue ofrecida por los pecados del mundo; y la Palabra de Dios está hablando al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hombre mediante consejos, reproches y amonestaciones,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y los insta con promesas y palabras de ánimo.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8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3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9947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esa asistencia se suma la ayuda del Espíritu Santo para ayudarlo en todos sus esfuerzos” (RP 164).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Hoy tenemos la oportunidad de ser instrumentos en la mano del Todopoderoso, para predicar del evangelio y así mismo seguir siendo luz, para muchos hogares que necesitan que la luz de la palabra de Dios pueda llegar a iluminar vidas.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5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Hoy es un buen día para seguir predicando que Cristo está pronto a llegar.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¿Estás dispuesto a ser luz para iluminar a este mundo?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5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7061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419600" y="304800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“Es algo maravilloso que podamos orar eficazmente; que seres mortales indignos y sujetos a yerro </a:t>
            </a:r>
          </a:p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posean la facultad de presentar sus peticiones a Dios. </a:t>
            </a:r>
          </a:p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¿Qué facultad más elevada podría desear el </a:t>
            </a:r>
          </a:p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hombre que la de estar unido con el Dios infinito?</a:t>
            </a:r>
          </a:p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El hombre débil y pecaminoso tiene el privilegio </a:t>
            </a:r>
          </a:p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 hablar a su Hacedor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48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8082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Podemos pronunciar palabras que alcanzan el trono del Monarca del universo.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Podemos hablar con Jesús mientras andamos por el camino,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él dice: “Estoy a tu diestra” (La Oración 9.1).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Oremos y pidamos a Dios de su santo poder, que nos capacite para cumplir con la misión de involucrarnos en la comunidad y llevarlos a los pies de Cristo Jesús.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5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1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4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553937" y="646330"/>
            <a:ext cx="3590063" cy="304698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EL SEÑOR OYE Y SALVA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553937" cy="62184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937" y="3693318"/>
            <a:ext cx="3633763" cy="316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5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ALABEMOS A NUESTRO DIOS POR SU MISERICORDIA, CON LAS MELODÍAS DEL HIMNO #342 “DESPUÉS DEL RÍO”.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60"/>
            <a:ext cx="9144000" cy="556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5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205218" y="1357745"/>
            <a:ext cx="37885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5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5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FINAL</a:t>
            </a:r>
          </a:p>
        </p:txBody>
      </p:sp>
    </p:spTree>
    <p:extLst>
      <p:ext uri="{BB962C8B-B14F-4D97-AF65-F5344CB8AC3E}">
        <p14:creationId xmlns:p14="http://schemas.microsoft.com/office/powerpoint/2010/main" val="39220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7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35031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Busquemos a Dios en oración,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pidiéndole que nos use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como instrumentos en la comunidad.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0600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804768" y="948678"/>
            <a:ext cx="27672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RODILLAS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79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259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luz de la palabra siempre irradiará luz en lugares de tinieblas. Por eso, llevar la palabra de Dios 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hogares que nos rodean, es la mejor manera de iluminar su mundo, su espacio.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4001" cy="462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8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012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Generar en los grupos pequeños de la iglesia, el deseo de impactar a la comunidad y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realizar una gran labor mediante la predicación del evangelio, para que muchos sepan que Cristo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viene pronto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32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415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smtClean="0">
                <a:latin typeface="Arial Black" panose="020B0A04020102020204" pitchFamily="34" charset="0"/>
              </a:rPr>
              <a:t>El mundo de hoy está viviendo en un completo abandono. </a:t>
            </a:r>
            <a:r>
              <a:rPr lang="es-MX" sz="2400" b="1" dirty="0" smtClean="0">
                <a:latin typeface="Arial Black" panose="020B0A04020102020204" pitchFamily="34" charset="0"/>
              </a:rPr>
              <a:t>Hay muchas personas que viven buscando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todo en la vida, pero viven faltos de lo más importante; el amor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53416" cy="466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5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consejo inspirado es: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“Dondequiera se establezca una iglesia, todos los miembros deben empeñarse activamente en la obra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misionera. Deben visitar a toda familia del vecindario, e imponerse de su condición espiritual”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(Testimonios para la Iglesia, 6:296).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6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83564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ahí que, como iglesia, podamos darnos cuenta de la gran oportunidad que tenemos frente a nosotros y todo lo que podemos hacer, para acercarnos a las personas que están a nuestro alrededor.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Jesús lo hacía de una forma muy singular que nos deja una gran lección, que debemos emular para el bien de las demás personas, como también nuestro crecimiento espiritual.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02058" cy="448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8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1899</TotalTime>
  <Words>1503</Words>
  <Application>Microsoft Office PowerPoint</Application>
  <PresentationFormat>Presentación en pantalla (4:3)</PresentationFormat>
  <Paragraphs>118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27</cp:revision>
  <dcterms:created xsi:type="dcterms:W3CDTF">2024-01-23T17:51:45Z</dcterms:created>
  <dcterms:modified xsi:type="dcterms:W3CDTF">2024-01-25T01:31:09Z</dcterms:modified>
</cp:coreProperties>
</file>