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5" r:id="rId5"/>
    <p:sldId id="263" r:id="rId6"/>
    <p:sldId id="257" r:id="rId7"/>
    <p:sldId id="259" r:id="rId8"/>
    <p:sldId id="261" r:id="rId9"/>
    <p:sldId id="262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8" r:id="rId22"/>
    <p:sldId id="279" r:id="rId23"/>
    <p:sldId id="281" r:id="rId24"/>
    <p:sldId id="282" r:id="rId25"/>
    <p:sldId id="284" r:id="rId26"/>
    <p:sldId id="276" r:id="rId27"/>
    <p:sldId id="277" r:id="rId28"/>
    <p:sldId id="280" r:id="rId29"/>
    <p:sldId id="283" r:id="rId30"/>
    <p:sldId id="285" r:id="rId31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144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436F1-61CD-4AF5-AC6F-438C577D4D8F}" type="datetimeFigureOut">
              <a:rPr lang="es-MX" smtClean="0"/>
              <a:t>15/01/2024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AFC1-4B23-428C-B3C0-E887B583632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5121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436F1-61CD-4AF5-AC6F-438C577D4D8F}" type="datetimeFigureOut">
              <a:rPr lang="es-MX" smtClean="0"/>
              <a:t>15/01/2024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AFC1-4B23-428C-B3C0-E887B583632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0005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436F1-61CD-4AF5-AC6F-438C577D4D8F}" type="datetimeFigureOut">
              <a:rPr lang="es-MX" smtClean="0"/>
              <a:t>15/01/2024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AFC1-4B23-428C-B3C0-E887B583632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74968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436F1-61CD-4AF5-AC6F-438C577D4D8F}" type="datetimeFigureOut">
              <a:rPr lang="es-MX" smtClean="0"/>
              <a:t>15/01/2024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AFC1-4B23-428C-B3C0-E887B583632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8207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436F1-61CD-4AF5-AC6F-438C577D4D8F}" type="datetimeFigureOut">
              <a:rPr lang="es-MX" smtClean="0"/>
              <a:t>15/01/2024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AFC1-4B23-428C-B3C0-E887B583632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2195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436F1-61CD-4AF5-AC6F-438C577D4D8F}" type="datetimeFigureOut">
              <a:rPr lang="es-MX" smtClean="0"/>
              <a:t>15/01/2024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AFC1-4B23-428C-B3C0-E887B583632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7458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436F1-61CD-4AF5-AC6F-438C577D4D8F}" type="datetimeFigureOut">
              <a:rPr lang="es-MX" smtClean="0"/>
              <a:t>15/01/2024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AFC1-4B23-428C-B3C0-E887B583632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7951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436F1-61CD-4AF5-AC6F-438C577D4D8F}" type="datetimeFigureOut">
              <a:rPr lang="es-MX" smtClean="0"/>
              <a:t>15/01/2024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AFC1-4B23-428C-B3C0-E887B583632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637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436F1-61CD-4AF5-AC6F-438C577D4D8F}" type="datetimeFigureOut">
              <a:rPr lang="es-MX" smtClean="0"/>
              <a:t>15/01/2024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AFC1-4B23-428C-B3C0-E887B583632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21925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436F1-61CD-4AF5-AC6F-438C577D4D8F}" type="datetimeFigureOut">
              <a:rPr lang="es-MX" smtClean="0"/>
              <a:t>15/01/2024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AFC1-4B23-428C-B3C0-E887B583632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653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436F1-61CD-4AF5-AC6F-438C577D4D8F}" type="datetimeFigureOut">
              <a:rPr lang="es-MX" smtClean="0"/>
              <a:t>15/01/2024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AFC1-4B23-428C-B3C0-E887B583632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482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436F1-61CD-4AF5-AC6F-438C577D4D8F}" type="datetimeFigureOut">
              <a:rPr lang="es-MX" smtClean="0"/>
              <a:t>15/01/2024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5AFC1-4B23-428C-B3C0-E887B583632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9817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3855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“UNIÉNDONOS EN AMOR: EMBELLECIENDO NUESTRO HOGAR ESPIRITUAL”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84" y="5680363"/>
            <a:ext cx="1048784" cy="93691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502046" y="5635175"/>
            <a:ext cx="762561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</a:p>
          <a:p>
            <a:endParaRPr lang="es-MX" sz="2000" dirty="0"/>
          </a:p>
        </p:txBody>
      </p:sp>
      <p:sp>
        <p:nvSpPr>
          <p:cNvPr id="7" name="Rectángulo 6"/>
          <p:cNvSpPr/>
          <p:nvPr/>
        </p:nvSpPr>
        <p:spPr>
          <a:xfrm>
            <a:off x="0" y="844852"/>
            <a:ext cx="912766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MÁS CERCA DE LA IGLESIA</a:t>
            </a:r>
            <a:endParaRPr lang="es-MX" sz="2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4962"/>
            <a:ext cx="9144000" cy="439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07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73526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572000" y="766732"/>
            <a:ext cx="4572000" cy="53245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Después de convertirte en hijo de Dios, el siguiente paso natural que debes dar es convertirte en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miembro de una congregación. Cuando te comprometes con Cristo, te conviertes en cristiano; pero te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conviertes en miembro de una iglesia cuando te comprometes con un grupo específico de creyentes.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 primera decisión trae la salvación, la segunda, comunión e identidad de un grupo selecto en el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mundo.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73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46331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INVERSIÓN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6150114"/>
            <a:ext cx="9144000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TESTIMONIO</a:t>
            </a:r>
            <a:endParaRPr lang="es-MX" sz="40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40"/>
            <a:ext cx="9144000" cy="510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2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949568" y="864889"/>
            <a:ext cx="726596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Como iglesias, ministerios y organizaciones hemos dedicado mucho tiempo a tratar de destacarnos,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tanto que a veces resulta difícil decirle a la gente que estamos todos juntos, que pertenecemos a la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misma organización y somos una sola iglesia. ¿Sabías que la Iglesia Adventista tiene una tipografía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registrada llamada “</a:t>
            </a:r>
            <a:r>
              <a:rPr lang="es-MX" sz="2400" b="1" dirty="0" err="1" smtClean="0">
                <a:latin typeface="Arial Black" panose="020B0A04020102020204" pitchFamily="34" charset="0"/>
              </a:rPr>
              <a:t>Advent</a:t>
            </a:r>
            <a:r>
              <a:rPr lang="es-MX" sz="2400" b="1" dirty="0" smtClean="0">
                <a:latin typeface="Arial Black" panose="020B0A04020102020204" pitchFamily="34" charset="0"/>
              </a:rPr>
              <a:t> Sans”? Al usar esta tipografía, el nombre de la Iglesia puede ser escrito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en 91 idiomas diferentes.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78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12812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3811012"/>
            <a:ext cx="9312812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verdadera comunión es mucho más que asistir a los cultos el sábado por la mañana.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Es experimentar la vida juntos. Consiste en amar desinteresadamente, compartir con corazón sincero,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servir en la práctica, hacer sacrificios, consolar, alabar juntos, hacer todas las cosas "con excelencia"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y dar "honra a Dios" en todo lo que hacemos, tal como nos dice 1 Corintios 10:31 y Colosenses 3:17.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93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19"/>
            <a:ext cx="9144000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Busquemos hoy la excelencia en la representación de la fe comenzando con nuestro templo.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A continuación, tendremos un canto especial himno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#587 “TE DEDICAMOS, OH SEÑOR”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2113" y="-1"/>
            <a:ext cx="911188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2" y="1846658"/>
            <a:ext cx="9111887" cy="501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1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7818"/>
            <a:ext cx="9144000" cy="821574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MISIONERO MUNDIAL</a:t>
            </a:r>
            <a:endParaRPr lang="es-MX" sz="4800" b="1" dirty="0">
              <a:latin typeface="Arial Black" panose="020B0A040201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10836" y="4045527"/>
            <a:ext cx="2279791" cy="52322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CLEANING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20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86728" y="1228397"/>
            <a:ext cx="697054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 Iglesia Adventista Mundial desde el año 2017, ha adoptado un nuevo sistema de identidad visual global para unificar visualmente quiénes somos y qué nos caracteriza.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Está propuesta un elemento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distintivo que es la “Columna de la creación” Esta es una estructura de siete columnas, donde seis de ellas pueden ser llenadas con texto, imágenes, ilustraciones o patrones, en estas seis columnas se debe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comunicar lo que se desea, pero en la séptima columna, debe ser apartada para ser especial y diferente, como un recordatorio de la celebración del sábado.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8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5387"/>
            <a:ext cx="9144000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1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37491" y="1012954"/>
            <a:ext cx="706901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La Unión Mexicana Interoceánica tiene un manual de identidad corporativa que está unido a este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sistema mundial, que abarca tópicos como la misión, visión y valores, el símbolo de la iglesia,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tipografías, paleta de colores, la columna de la creación y algunas aplicaciones visuales. Todos estos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elementos nos conectan a la Iglesia Mundial.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51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1294"/>
            <a:ext cx="9144000" cy="648670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794664" y="618978"/>
            <a:ext cx="37696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INFORME </a:t>
            </a: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SECRETARIAL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36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23219"/>
            <a:ext cx="91440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#518 “JESÚS ESTÁ BUSCANDO VOLUNTARIOS HOY”,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#497 “MANOS”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105"/>
            <a:ext cx="9144000" cy="562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5760"/>
            <a:ext cx="9144000" cy="4572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3687901"/>
            <a:ext cx="9144000" cy="31700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Hoy es un buen momento para recordar cómo está nuestra gratitud a Dios por pertenecer a esta gran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familia, cómo está la casa de oración donde nos reunimos ¿Está bien cuidada, limpia, pintada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adecuadamente? ¿El logo que tiene es el correcto? ¿Nuestro templo glorifica el nombre de Dios? Si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nos dirigimos a la siguiente iglesia que está más cerca, ¿es parecida a la nuestra, tienen los mismos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colores? ¿Es un lugar que refleje el poder, la grandeza y la superioridad de Dios?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06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09356" y="1351508"/>
            <a:ext cx="712528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identidad visual es importante en la iglesia adventista, porque nos da facilidad de reconocimiento,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proyecta una imagen sólida, da confianza, facilita la comunicación y nos permite diferenciarnos. Lo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que buscamos al fortalecer la identidad es que las personas puedan identificar rápidamente nuestros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valores y creencias al ver un templo o material de la Iglesia Adventista.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29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15890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4158906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medio de las actividades de nuestra rutina como iglesia, es importante tomar un tiempo para alabar,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adorar, conectarnos con Dios y nuestros hermanos. La Biblia enfatiza la importancia del orden y la decencia en el culto y en la adoración, como lo vemos en 1 Corintios 14:40. Tener una identidad visual sólida y coherente puede contribuir a mantener un orden visual en la iglesia, lo que puede ayudar en nuestros momentos de adoración, comunicación y testificación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59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88388" y="0"/>
            <a:ext cx="602800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 nos ha dado la encomienda levantarnos y resplandecer, pues la gloria de Jehová ha nacido en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nosotros. Hoy decidimos brillar, ser diferentes en nuestra comunidad, en nuestra colonia, resplandecer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en medio de las tinieblas al alimentarnos de la luz mayor: Dios.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57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5416063" cy="685800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416062" y="474344"/>
            <a:ext cx="372793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Decidimos dedicar tiempo para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voltear a ver a nuestro templo y poner manos a la obra para que pueda ser un punto de encuentro, de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comunión, de adoración, de predicación y de refugio para los que aún no conocen de Jesús. Juntos,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podemos hacer de nuestra iglesia un lugar aún más acogedor, presentable, un lugar donde el amor de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Cristo brille a través de cada pared, rincón y fachada. ¡Tomemos juntos este compromiso de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representar a Cristo a través de nuestra iglesia de la mejor manera!</a:t>
            </a:r>
            <a:endParaRPr lang="es-MX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82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05839" y="1936994"/>
            <a:ext cx="71323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Danos Señor ese deseo de trabajar y dar lo mejor para ti. Ayúdanos a reconocer las necesidades que tu iglesia tiene y pon el deseo en nuestros corazones de ponerte en primer lugar en cada aspecto de nuestra vida.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Ayúdanos a honrarte, servirte y ser verdaderos representantes tuyos aquí en la tierra y vivir con gozo en nuestros corazones de tener ese privilegio. Gracias por tu amor, gracias por la familia mundial y por la misión que has puesto en nosotros. Pedimos todo esto en el nombre de Jesús, Amén.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005839" y="1124602"/>
            <a:ext cx="7132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04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6331"/>
            <a:ext cx="9146433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2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 # 3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5553937" cy="621845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553936" y="646330"/>
            <a:ext cx="3590063" cy="34163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3600" b="1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endParaRPr lang="es-MX" sz="3600" b="1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EL SEÑOR</a:t>
            </a:r>
          </a:p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REINA</a:t>
            </a:r>
          </a:p>
          <a:p>
            <a:pPr algn="ctr"/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935" y="4062649"/>
            <a:ext cx="3590064" cy="279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60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36617"/>
            <a:ext cx="9144000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#502 “BRILLA EN EL SITIO DONDE ESTÉS”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8281"/>
            <a:ext cx="9144000" cy="577127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6006904"/>
            <a:ext cx="9144000" cy="92333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1053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99885" cy="685800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110182" y="2926080"/>
            <a:ext cx="47341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ORACIÓN FINAL</a:t>
            </a:r>
            <a:endParaRPr lang="es-MX" sz="4000" b="1" dirty="0">
              <a:solidFill>
                <a:schemeClr val="accent4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65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BIENVENIDA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5"/>
            <a:ext cx="9144000" cy="120032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Hermano, soy feliz de que tú también pertenezcas a esta gran familia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¡Bienvenidos a este programa!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5104"/>
            <a:ext cx="9144000" cy="506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46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8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06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06139"/>
            <a:ext cx="914400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Padre, gracias por el privilegio que nos das de pertenecer a una gran familia, ayúdanos a ser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verdaderos y dignos representantes tuyos aquí en la tierra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DE RODILLAS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3166"/>
            <a:ext cx="9144000" cy="521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42118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Romanos 12:5 (NVI): También nosotros, siendo muchos, formamos un solo cuerpo en Cristo, y cada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miembro está unido a todos los demás.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LECTURA BÍBLICA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445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5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67221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Reflexionar acerca la gran familia a la que pertenecemos como adventistas y motivarnos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 unificarnos visualmente con la Identidad Visual de la Iglesia al pintar nuestros templos con el color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y logo oficial del manual de identidad de la Unión Interoceánica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PROPÓSITO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5"/>
            <a:ext cx="9144000" cy="400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13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9489" y="-323557"/>
            <a:ext cx="9805181" cy="739960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97280" y="1329532"/>
            <a:ext cx="699164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 familia de la Iglesia Adventista del Séptimo Día tiene presencia en 213 de los 235 territorios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reconocidos por las Naciones Unidas. Con presencia en África, Asia, Europa, América y en países como Hong Kong, Ucrania, Israel, Nigeria, Ghana, Liberia, Singapur, </a:t>
            </a:r>
            <a:r>
              <a:rPr lang="es-MX" sz="2000" b="1" dirty="0" err="1" smtClean="0">
                <a:latin typeface="Arial Black" panose="020B0A04020102020204" pitchFamily="34" charset="0"/>
              </a:rPr>
              <a:t>Fiji</a:t>
            </a:r>
            <a:r>
              <a:rPr lang="es-MX" sz="2000" b="1" dirty="0" smtClean="0">
                <a:latin typeface="Arial Black" panose="020B0A04020102020204" pitchFamily="34" charset="0"/>
              </a:rPr>
              <a:t>, Australia, por mencionar algunos. Somos muy diversos en idiomas y culturas. Oramos, leemos, pensamos todos de diferente forma, pero en medio de esa diversidad hay cosas que nos unen, como el amor por Jesús, el gozo del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sábado y el anhelo de la segunda venida y eso, nos hace una sola familia en Cristo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76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46065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3460652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¿Te habías dado cuenta que Dios se identifica con imágenes fraternales? Padre, Hijo y Espíritu Santo.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Dios tiene una familia y nos creó para ser parte de ella, porque quiere que reinemos con él para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siempre. Cuando decidimos depositar nuestra fe en Cristo, Dios se convierte en nuestro Padre y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nosotros en sus hijos; los demás creyentes se convierten en hermanos y hermanas, y la iglesia, en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nuestra familia espiritual.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45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3338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#531 “LA FAMILIA DE DIOS”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25120"/>
            <a:ext cx="9162785" cy="583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6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1324</Words>
  <Application>Microsoft Office PowerPoint</Application>
  <PresentationFormat>Presentación en pantalla (4:3)</PresentationFormat>
  <Paragraphs>96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ADMIN</cp:lastModifiedBy>
  <cp:revision>31</cp:revision>
  <dcterms:created xsi:type="dcterms:W3CDTF">2024-01-10T17:36:13Z</dcterms:created>
  <dcterms:modified xsi:type="dcterms:W3CDTF">2024-01-16T01:32:37Z</dcterms:modified>
</cp:coreProperties>
</file>