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57" r:id="rId5"/>
    <p:sldId id="270" r:id="rId6"/>
    <p:sldId id="265" r:id="rId7"/>
    <p:sldId id="259" r:id="rId8"/>
    <p:sldId id="260" r:id="rId9"/>
    <p:sldId id="261" r:id="rId10"/>
    <p:sldId id="263" r:id="rId11"/>
    <p:sldId id="264" r:id="rId12"/>
    <p:sldId id="266" r:id="rId13"/>
    <p:sldId id="267" r:id="rId14"/>
    <p:sldId id="268" r:id="rId15"/>
    <p:sldId id="269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3" r:id="rId26"/>
    <p:sldId id="284" r:id="rId27"/>
    <p:sldId id="285" r:id="rId28"/>
    <p:sldId id="287" r:id="rId29"/>
    <p:sldId id="288" r:id="rId30"/>
    <p:sldId id="281" r:id="rId31"/>
    <p:sldId id="282" r:id="rId32"/>
    <p:sldId id="286" r:id="rId33"/>
    <p:sldId id="289" r:id="rId34"/>
    <p:sldId id="290" r:id="rId3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680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182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860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333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877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1005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751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19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966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118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309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5EDDB-DDEE-4302-8FAA-84881B1B7370}" type="datetimeFigureOut">
              <a:rPr lang="es-MX" smtClean="0"/>
              <a:t>13/03/2024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CD587-4E70-41F8-B3BF-2EA6D72272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43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“ENCUENTROS”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MÁS CERCA DE DIOS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2" y="5721927"/>
            <a:ext cx="991032" cy="99103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3163" y="5721927"/>
            <a:ext cx="7952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8773"/>
            <a:ext cx="9144000" cy="455809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079673" y="5327531"/>
            <a:ext cx="2064327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150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744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Esperamos que este tiempo sea un punto de partida para una relación más profunda y significativa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 nuestro Salvador. ¡Así que abramos nuestros corazones y mentes a lo que Dios tiene preparado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para nosotros hoy!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7744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414655" y="4114800"/>
            <a:ext cx="997527" cy="76264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412182" y="4211782"/>
            <a:ext cx="1731818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12182" y="3692237"/>
            <a:ext cx="554182" cy="51954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190509" y="3692237"/>
            <a:ext cx="221673" cy="4225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4895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1732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#613 “HOY NOS TOCA TRABAJAR”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3396"/>
            <a:ext cx="9130705" cy="58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947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ocasiones, debido a las malas decisiones que tomamos, podemos llegar a pensar que Dios se aleja de nosotros. Eso es precisamente lo que el enemigo quiere lograr, hacernos sentir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culpables y que no merecemos el amor de Dios. Sin embargo,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Señor siempre está dispuesto 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extendernos su mano en medio de las tempestades.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7172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nosotros está el querer atender a ese llamado.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Ahora bien ¿qué puedo hacer para encontrarme con Dios durante el día? Lo primero es establecer un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horario fijo para encontrarse con Dios. Elige un momento del día que funcione mejor para ti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comprométete a mantenerlo regularmente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Puede ser por la mañana, al mediodía o por la noche, según tu rutina y preferencias. Elimina las distracciones que te rodean, apaga tus dispositivos y encuentra un lugar tranquilo donde puedas estar a solas con Dios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4734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Recuerda que cada persona es única, lo más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importante es la constancia y la sinceridad en tu búsqueda de un encuentro genuino con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4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2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Cada que tengas tus encuentros diarios con Dios inicia con una oración. Habla con Dios sobre tus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preocupaciones, agradecimientos y peticiones.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Abre tu corazón y permítele a Dios ser parte de tu día. Y hablando de orar es momento de que de rodillas busquemos a Dios en oración.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5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3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MI PRIMERA EXPERIENCIA EN EL FONDO DE INVERSIÓN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3"/>
            <a:ext cx="9170988" cy="50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24944" y="797510"/>
            <a:ext cx="35190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Por eso, en tus encuentros con Dios, permanece un momento en silencio y permite que Dios hable a tu corazón a través de su Palabra y a través del silencio. ¿Cómo hacer esto?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624945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812471" y="4447309"/>
            <a:ext cx="2202874" cy="8035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6060489"/>
            <a:ext cx="5624944" cy="7975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665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86400" y="889430"/>
            <a:ext cx="3657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Primero, mientras tienes tu tiempo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oración y reflexión en su Palabra, de manera genuina abre tu corazón y mente para recibir lo que Dios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tiene para ti. Luego, permítete discernir las impresiones que provienen del Espíritu Santo. Si lo haces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manera sincera, puedes reconocer cuando Dios está hablando a tu corazón.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8729"/>
            <a:ext cx="5486400" cy="1058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#446 “MÁS CERCA, OH DIOS, DE TI”, #249 “TAL COMO SOY”.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Esto te permitirá recibir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dirección y orientación específica para tu vida. Puedes encontrar respuestas a tus preguntas,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soluciones a tus dilemas y guía en momentos de incertidumbre. El día de hoy, trata de escuchar 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voz de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545"/>
            <a:ext cx="9144000" cy="802178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MISIONERO MUNDIAL</a:t>
            </a:r>
            <a:endParaRPr lang="es-MX" sz="4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0995"/>
            <a:ext cx="1910066" cy="189834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46073" y="2964872"/>
            <a:ext cx="4059382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INDIA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726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Qué bueno es constantemente vivir en armonía con el Espíritu y recordar durante el día las obras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Señor realiza diariamente en la vida del hombre. Por ello, mantener una actitud de gratitud,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fortalece los lazos de relación con el Señor. Es importante mantener un diario de gratitud para recordar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las provisiones de Dios en tu vida.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26084" cy="44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7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44835" y="1014030"/>
            <a:ext cx="360218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Asimismo, la gratitud te recuerda que todo lo que tienes y experimentas proviene de la bondad y provisión de Dios. También, te ayuda a reconocer tu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dependencia de Él y a mantener una actitud humilde.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44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9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109" y="319520"/>
            <a:ext cx="9753600" cy="77152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76800" y="5112327"/>
            <a:ext cx="3200400" cy="6650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4158269" y="498765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077200" y="5112327"/>
            <a:ext cx="914400" cy="9005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133" y="4457198"/>
            <a:ext cx="99373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4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1101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Constantemente la iglesia del primer siglo es vista como un modelo para todo el mundo cristiano.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¿Qué hacía que el cristianismo fuera tan especial en estos primeros años? Una de sus características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principales era que todos sus miembros conformaban una comunidad de fe. No dejaban a nadie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abandonado, sino que juntos conformaban el cuerpo de Cristo.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hombre no fue hecho para estar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solo, por ello, para tener encuentros significativos con Dios es importante buscar una comunidad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espiritual. Involúcrate constantemente con las actividades que los jóvenes de la iglesia realizan.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8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026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su vez, si eres un joven que ya ha crecido dentro de la iglesia, toma el liderazgo de buscar a esos jóvenes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apenas inician en el camino de la fe e intégralos en las actividades de la iglesia, así juntos pueden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crecer espiritualmente y apoyarse mutuamente.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026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677891" y="4253345"/>
            <a:ext cx="2466109" cy="55692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9281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56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7817" y="335846"/>
            <a:ext cx="870065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ser parte de una comunidad de creyentes, tienes la oportunidad de compartir tu fe, experiencias y </a:t>
            </a:r>
            <a:r>
              <a:rPr lang="es-MX" sz="2400" b="1" dirty="0" smtClean="0">
                <a:latin typeface="Arial Black" panose="020B0A04020102020204" pitchFamily="34" charset="0"/>
              </a:rPr>
              <a:t>crecimiento </a:t>
            </a:r>
            <a:r>
              <a:rPr lang="es-MX" sz="2400" b="1" dirty="0">
                <a:latin typeface="Arial Black" panose="020B0A04020102020204" pitchFamily="34" charset="0"/>
              </a:rPr>
              <a:t>espiritual con otros.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comunidad proporciona apoyo, aliento y compañerismo, lo cual </a:t>
            </a:r>
            <a:r>
              <a:rPr lang="es-MX" sz="2400" b="1" dirty="0" smtClean="0">
                <a:latin typeface="Arial Black" panose="020B0A04020102020204" pitchFamily="34" charset="0"/>
              </a:rPr>
              <a:t>fortalece </a:t>
            </a:r>
            <a:r>
              <a:rPr lang="es-MX" sz="2400" b="1" dirty="0">
                <a:latin typeface="Arial Black" panose="020B0A04020102020204" pitchFamily="34" charset="0"/>
              </a:rPr>
              <a:t>tu relación con Dios. Asimismo, hay diversas oportunidades de servicio: Participar en </a:t>
            </a:r>
            <a:r>
              <a:rPr lang="es-MX" sz="2400" b="1" dirty="0" smtClean="0">
                <a:latin typeface="Arial Black" panose="020B0A04020102020204" pitchFamily="34" charset="0"/>
              </a:rPr>
              <a:t>actividades </a:t>
            </a:r>
            <a:r>
              <a:rPr lang="es-MX" sz="2400" b="1" dirty="0">
                <a:latin typeface="Arial Black" panose="020B0A04020102020204" pitchFamily="34" charset="0"/>
              </a:rPr>
              <a:t>y ministerios de la iglesia, te brinda la oportunidad de servir a los demás y poner en </a:t>
            </a:r>
            <a:r>
              <a:rPr lang="es-MX" sz="2400" b="1" dirty="0" smtClean="0">
                <a:latin typeface="Arial Black" panose="020B0A04020102020204" pitchFamily="34" charset="0"/>
              </a:rPr>
              <a:t>práctica </a:t>
            </a:r>
            <a:r>
              <a:rPr lang="es-MX" sz="2400" b="1" dirty="0">
                <a:latin typeface="Arial Black" panose="020B0A04020102020204" pitchFamily="34" charset="0"/>
              </a:rPr>
              <a:t>los principios cristianos. Servir a otros en el nombre de Dios te acerca a Él y te permite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experimentar su amor en acción. Miembros adultos, ayudemos y ofrezcamos oportunidades para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jóvenes puedan participar, escuche sus propuestas, oriéntenlos y hagamos que crezcan en su </a:t>
            </a:r>
            <a:r>
              <a:rPr lang="es-MX" sz="2400" b="1" dirty="0" smtClean="0">
                <a:latin typeface="Arial Black" panose="020B0A04020102020204" pitchFamily="34" charset="0"/>
              </a:rPr>
              <a:t>relación </a:t>
            </a:r>
            <a:r>
              <a:rPr lang="es-MX" sz="2400" b="1" dirty="0">
                <a:latin typeface="Arial Black" panose="020B0A04020102020204" pitchFamily="34" charset="0"/>
              </a:rPr>
              <a:t>con Dios.</a:t>
            </a:r>
          </a:p>
        </p:txBody>
      </p:sp>
    </p:spTree>
    <p:extLst>
      <p:ext uri="{BB962C8B-B14F-4D97-AF65-F5344CB8AC3E}">
        <p14:creationId xmlns:p14="http://schemas.microsoft.com/office/powerpoint/2010/main" val="15100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97"/>
            <a:ext cx="9163082" cy="68585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CONCLUSIÓN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1618" y="382161"/>
            <a:ext cx="888076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Llegamos al final de este programa, pero si hay algo que debemos recordar es que cada joven tiene </a:t>
            </a:r>
            <a:r>
              <a:rPr lang="es-MX" sz="2800" b="1" dirty="0" smtClean="0">
                <a:latin typeface="Arial Black" panose="020B0A04020102020204" pitchFamily="34" charset="0"/>
              </a:rPr>
              <a:t>la </a:t>
            </a:r>
            <a:r>
              <a:rPr lang="es-MX" sz="2800" b="1" dirty="0">
                <a:latin typeface="Arial Black" panose="020B0A04020102020204" pitchFamily="34" charset="0"/>
              </a:rPr>
              <a:t>oportunidad y necesidad de experimentar un encuentro profundo y transformador con Dios. Que </a:t>
            </a:r>
            <a:r>
              <a:rPr lang="es-MX" sz="2800" b="1" dirty="0" smtClean="0">
                <a:latin typeface="Arial Black" panose="020B0A04020102020204" pitchFamily="34" charset="0"/>
              </a:rPr>
              <a:t>cada </a:t>
            </a:r>
            <a:r>
              <a:rPr lang="es-MX" sz="2800" b="1" dirty="0">
                <a:latin typeface="Arial Black" panose="020B0A04020102020204" pitchFamily="34" charset="0"/>
              </a:rPr>
              <a:t>uno de nosotros tome el compromiso de buscar a Dios de todo corazón y de dedicar tiempo a </a:t>
            </a:r>
            <a:r>
              <a:rPr lang="es-MX" sz="2800" b="1" dirty="0" smtClean="0">
                <a:latin typeface="Arial Black" panose="020B0A04020102020204" pitchFamily="34" charset="0"/>
              </a:rPr>
              <a:t>cultivar </a:t>
            </a:r>
            <a:r>
              <a:rPr lang="es-MX" sz="2800" b="1" dirty="0">
                <a:latin typeface="Arial Black" panose="020B0A04020102020204" pitchFamily="34" charset="0"/>
              </a:rPr>
              <a:t>esa relación. Que nuestras vidas sean testimonios vivientes del poder y la gracia de Dios.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Juntos, continuemos apoyando y alentando a nuestra juventud en su viaje espiritual. Que este día sea </a:t>
            </a:r>
            <a:r>
              <a:rPr lang="es-MX" sz="2800" b="1" dirty="0" smtClean="0">
                <a:latin typeface="Arial Black" panose="020B0A04020102020204" pitchFamily="34" charset="0"/>
              </a:rPr>
              <a:t>un </a:t>
            </a:r>
            <a:r>
              <a:rPr lang="es-MX" sz="2800" b="1" dirty="0">
                <a:latin typeface="Arial Black" panose="020B0A04020102020204" pitchFamily="34" charset="0"/>
              </a:rPr>
              <a:t>paso adelante hacia encuentros más profundos y significativos con nuestro Salvador.</a:t>
            </a:r>
          </a:p>
        </p:txBody>
      </p:sp>
    </p:spTree>
    <p:extLst>
      <p:ext uri="{BB962C8B-B14F-4D97-AF65-F5344CB8AC3E}">
        <p14:creationId xmlns:p14="http://schemas.microsoft.com/office/powerpoint/2010/main" val="8415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6631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¡Bienvenidos a nuestro programa especial de Escuela Sabática: “Encuentros”! en donde exploraremos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qué manera los jóvenes podemos tener un encuentro auténtico y significativo con nuestro Creador.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BIENVENIDA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9752"/>
            <a:ext cx="9131900" cy="50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4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6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306291" cy="61501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11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306290" y="707885"/>
            <a:ext cx="3837709" cy="3046988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EL ANHELO DE DIOS EN SIÓN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288" y="3754872"/>
            <a:ext cx="3837711" cy="310312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60471" y="3782941"/>
            <a:ext cx="2812473" cy="4704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51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253 </a:t>
            </a:r>
            <a:r>
              <a:rPr lang="es-MX" sz="2400" b="1" dirty="0" smtClean="0">
                <a:latin typeface="Arial Black" panose="020B0A04020102020204" pitchFamily="34" charset="0"/>
              </a:rPr>
              <a:t>“TUYO SOY JESÚS”.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57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61986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28"/>
            <a:ext cx="9163950" cy="543098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6927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6123710"/>
            <a:ext cx="9144000" cy="7342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523018" y="5292436"/>
            <a:ext cx="1357746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280138" y="5246408"/>
            <a:ext cx="8603673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829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Brindar a la iglesia herramientas prácticas y consejos espirituales con el fin de motivar 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jóvenes a que puedan experimentar un encuentro pleno y transformador con Dios en sus vidas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diarias.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1"/>
            <a:ext cx="9144000" cy="4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6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3614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Cada que tengas tus encuentros diarios con Dios inicia con una oración. Habla con Dios sobre tus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preocupaciones, agradecimientos y peticiones.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Abre tu corazón y permítele a Dios ser parte de tu día. Y hablando de orar es momento de que de rodillas busquemos a Dios en oración.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392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5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54428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Jeremías 29: 13 “y me buscaréis y me hallaréis, porque me buscaréis de todo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vuestro corazón”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664"/>
            <a:ext cx="9144001" cy="50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2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juventud es una etapa de descubrimiento, donde abundan las preguntas y también un anhelo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profundo por conocer la verdad. Es un momento en el que se buscan respuestas y experiencias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den sentido y propósito a la existencia. Precisamente, es por esto, que la juventud es una etapa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oportunidad inigualable para tener encuentros íntimos con Dios.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78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2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02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justamente en estos encuentros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donde la vida cobra identidad y propósito. Los jóvenes se dan cuenta de que son amados y valiosos,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 que, a su vez, les da el coraje para enfrentar desafíos, levantarse cuando tropiezan y ser una luz 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medio de tanta oscuridad.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3" y="0"/>
            <a:ext cx="4729301" cy="48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551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encuentro con Dios en la juventud moldea no solo el presente, sino también el futuro, equipa para enfrentar las luchas y triunfos que están por venir. Por lo que, encontrar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Dios en esta etapa de la vida, no solo te proporcionará respuestas a tus preguntas más profundas,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sino que también te otorgará una brújula, guiará tus decisiones y acciones.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4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2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</TotalTime>
  <Words>1318</Words>
  <Application>Microsoft Office PowerPoint</Application>
  <PresentationFormat>Presentación en pantalla (4:3)</PresentationFormat>
  <Paragraphs>96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28</cp:revision>
  <dcterms:created xsi:type="dcterms:W3CDTF">2024-03-12T23:24:56Z</dcterms:created>
  <dcterms:modified xsi:type="dcterms:W3CDTF">2024-03-14T02:23:09Z</dcterms:modified>
</cp:coreProperties>
</file>