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5" r:id="rId29"/>
    <p:sldId id="287" r:id="rId30"/>
    <p:sldId id="288" r:id="rId31"/>
    <p:sldId id="289" r:id="rId32"/>
    <p:sldId id="286" r:id="rId33"/>
    <p:sldId id="281" r:id="rId34"/>
    <p:sldId id="282" r:id="rId35"/>
    <p:sldId id="290" r:id="rId36"/>
    <p:sldId id="291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66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492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24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34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38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002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50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7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192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16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342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107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9B0A-B5B3-4AEE-BB8C-8110781F0E46}" type="datetimeFigureOut">
              <a:rPr lang="es-MX" smtClean="0"/>
              <a:t>02/10/2023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C2EF-3470-445B-B8C0-A2DDBA1F0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405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PALABRA DE DIOS Y LA LECCIÓN DE ESCUELA SABÁTICA”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" y="5728636"/>
            <a:ext cx="1074173" cy="9568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71599" y="5728636"/>
            <a:ext cx="855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4" y="1031963"/>
            <a:ext cx="3000669" cy="24005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97" y="3560097"/>
            <a:ext cx="2351070" cy="20806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757" y="948551"/>
            <a:ext cx="3252908" cy="29098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31" y="3472254"/>
            <a:ext cx="2669176" cy="23210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757" y="3852882"/>
            <a:ext cx="2911570" cy="20562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7033" y="1022080"/>
            <a:ext cx="2884724" cy="24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428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“Bien sabe Satanás que todos aquellos a quienes pueda inducir a descuidar la oración y el estudio de las Sagradas Escrituras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serán vencidos por sus ataques. De aquí que invente cuanta estratagema le es posible para tener las mentes distraídas”.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CS 510.3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presidente de nuestra iglesia mundial, pastor, Ted N. C. Wilson, dice: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“La Escuela Sabática es una de las partes más importantes del sábado. Nos da la oportunidad para el compañerismo, la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comprensión de la misión, el alcance y una de las partes más grandes, el estudio bíblico y la discusión. Qué privilegio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poder estudiar nuestra Biblia y la Guía de Estudio Bíblico para Adultos en un grupo pequeño y hacer que las maravillosas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instrucciones bíblicas sean prácticas para nuestra experiencia espiritual la próxima semana. Nadie debe faltar a la Escuela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Sabática”.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9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6448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#209 “LA BIBLIA NOS HABLA DE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787"/>
            <a:ext cx="9144000" cy="58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10343" y="746318"/>
            <a:ext cx="6923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“Ningún hombre, mujer o joven, podrá lograr la perfección cristiana si descuida el estudio de la Palabra de Dios. Al escudriñar cuidadosa y atentamente su Palabra, obedeceremos la orden de Cristo: “Escudriñad las Escrituras, porque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vosotros os parece que en ellas tenéis la vida eterna; y ellas son las que dan testimonio de mí.” Este estudio capacita al que lo efectúa a observar atentamente el Modelo divino, pues ellas testifican de Cristo”. Consejos sobre la obra de la escuela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sabática, pág. 14.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5839" y="516545"/>
            <a:ext cx="708006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Palabra de Dios, hablada al corazón, tiene un poder vivificante, y los que elaboren una excusa para explicar el descuido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la tarea de familiarizarse con ella, desatenderán lo que Dios espera de ellos en muchos respectos. El carácter se deformará,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las palabras y los hechos serán una afrenta para la verdad”. Consejos sobre la obra de la escuela sabática, pág. 17.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 podemos obtener sabiduría sin atención diligente y sin estudio con oración. Algunas porciones de la Escritura son en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verdad demasiado claras como para ser malinterpretadas; pero hay otras cuyo significado no está en la superficie como para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se vea a primera vista. Se debe comparar pasaje con pasaje. Debe haber un escudriñamiento cuidadoso y una reflexión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acompañada de oración.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179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Tal estudio será ricamente recompensado. Así como el minero descubre vetas de precioso metal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ocultas debajo de la superficie de la tierra, así también el que perseverantemente investiga la Palabra de Dios como si buscara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tesoros ocultos, encontrará verdades de inmenso valor, las cuales están ocultas de la vista del buscador descuidado. CC 90.2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428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Padres y madres, os rogamos que asumáis vuestros deberes que por largo tiempo habéis descuidado. Escudriñad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Escrituras por vosotros mismos; ayudad a vuestros hijos en el estudio de la Sagrada Palabra. Consejos sobre la obra de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escuela sabática, pág. 21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35732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#205 “DADME LA BIBLIA”, #209 “LA BIBLIA NOS HABLA DE CRISTO”, #208 “¡SANTA BIBLIA!”.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0152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2075399" cy="18486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76949" y="2939142"/>
            <a:ext cx="4036422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CAMERÚN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678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alumnos de la escuela sabática deben ser fervorosos, deben cavar hondamente y escudriñar con el mayor cuidado para hallar las preciosas gemas de la verdad contenidas en las lecciones semanales. Los privilegios y las oportunidades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actualmente tienen de llegar a ser versados en las Escrituras, no deben descuidarse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9130937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326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quiere que los que profesan ser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seguidores se hallen cabalmente provistos de pruebas de las doctrinas de su Palabra.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Consejos sobre la obra de la escuela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sabática, pág. 23.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13545">
            <a:off x="3631474" y="2070464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SECRETARIAL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Solo los que hayan estudiado diligentemente las Escrituras y hayan recibido el amor de la verdad en sus corazones, serán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protegidos de los poderosos engaños que cautivarán al mundo. Merced al testimonio bíblico descubrirán al engañador bajo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disfraz.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02" y="130627"/>
            <a:ext cx="4960596" cy="496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065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El tiempo de prueba llegará para todos. Por medio de la criba de la tentación se reconocerá a los verdaderos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cristianos. ¿Se sienten los hijos de Dios actualmente bastante firmes en la Palabra divina para no ceder al testimonio de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sentidos? ¿Se atendrán ellos en semejante crisis a la Biblia y a la Biblia sola? MSV 166.1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203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“Escudriñad las Escrituras,” fue el mandato del Maestro. Muchos han perdido gran beneficio por haber descuidado este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deber. Cuando investigamos la Palabra de Dios, los ángeles están a nuestro lado, reflejando los claros rayos de la luz sobre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sus sagradas páginas.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20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4663439"/>
            <a:ext cx="9144000" cy="369332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93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69280" y="920621"/>
            <a:ext cx="34747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Escrituras se dirigen al hombre como a alguien que tiene la facultad de elegir entre lo correcto y lo erróneo; le hablan por medio de amonestaciones, reproches, ruegos y expresiones de estímulo. La mente debe ejercitarse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las solemnes verdades de la Palabra de Dios, o de otra manera se debilitará.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Tenemos la verdad presentada por medio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publicaciones, pero no es suficiente confiar en los pensamientos de otros hombres. Debemos examinar por nosotros mismos, y aprender las razones de nuestra fe, comparando un pasaje con otro. Consejos sobre la obra de la escuela sabática, pág. 23.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047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Con ávido interés y ferviente oración acudid a la Palabra de Dios, para saber qué es verdad, manifestando el mismo </a:t>
            </a:r>
          </a:p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espíritu que reveló </a:t>
            </a:r>
            <a:r>
              <a:rPr lang="es-MX" sz="2000" dirty="0" err="1" smtClean="0">
                <a:latin typeface="Arial Black" panose="020B0A04020102020204" pitchFamily="34" charset="0"/>
              </a:rPr>
              <a:t>Natanael</a:t>
            </a:r>
            <a:r>
              <a:rPr lang="es-MX" sz="2000" dirty="0" smtClean="0">
                <a:latin typeface="Arial Black" panose="020B0A04020102020204" pitchFamily="34" charset="0"/>
              </a:rPr>
              <a:t> cuando rogó fervientemente al Señor que le diera a conocer la verdad. Todo aquel que busque </a:t>
            </a:r>
          </a:p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fervientemente la verdad, será iluminado como </a:t>
            </a:r>
            <a:r>
              <a:rPr lang="es-MX" sz="2000" dirty="0" err="1" smtClean="0">
                <a:latin typeface="Arial Black" panose="020B0A04020102020204" pitchFamily="34" charset="0"/>
              </a:rPr>
              <a:t>Natanael</a:t>
            </a:r>
            <a:r>
              <a:rPr lang="es-MX" sz="2000" dirty="0" smtClean="0">
                <a:latin typeface="Arial Black" panose="020B0A04020102020204" pitchFamily="34" charset="0"/>
              </a:rPr>
              <a:t>.</a:t>
            </a:r>
            <a:endParaRPr lang="es-MX" sz="20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83726" y="1750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035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lo vio cuando se postró en oración debajo de la higuera,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mientras aún pedía comprensión, vino el mensajero a llamarlo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 conducirlo al manantial de toda luz. Consejos sobre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obra de la escuela sabática, pág. 27.1.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Tan pronto como el que busca la verdad abre la Biblia para leer las palabras de Dios con reverencia, y poseído de un ferviente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deseo de saber “lo que dice Jehová,” le serán dadas luz y gracia, y verá cosas maravillosas en la ley de Dios. Consejos sobre la obra de la escuela sabática, pág. 37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449"/>
            <a:ext cx="9144000" cy="46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#208 “¡SANTA BIBLIA!”.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32011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</a:t>
            </a:r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669280" cy="62116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3200876"/>
            <a:ext cx="3474720" cy="36247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39097" y="888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669280" y="646329"/>
            <a:ext cx="3474720" cy="3970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MISIÓN DE DIOS EN FAVOR DE NOSOTROS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PARTE 1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402183" y="70478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Hacer una invitación para quienes se comprometen a seguir estudiando su “guía de Escuela sabática” cada mañana, e invitar a todos para que hagamos el mismo compromiso.</a:t>
            </a:r>
          </a:p>
        </p:txBody>
      </p:sp>
    </p:spTree>
    <p:extLst>
      <p:ext uri="{BB962C8B-B14F-4D97-AF65-F5344CB8AC3E}">
        <p14:creationId xmlns:p14="http://schemas.microsoft.com/office/powerpoint/2010/main" val="42793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701246" y="6488668"/>
            <a:ext cx="244275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587829" cy="120178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87829" y="0"/>
            <a:ext cx="235132" cy="10711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02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39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ORACION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4346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8015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“y que desde la niñez has sabido las Sagradas Escrituras, las cuales te pueden hacer sabio para la salvación por la fe que 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Cristo Jesús”. (2 Timoteo 3:15 R60)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56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Destacar la importancia del estudio de la Biblia a través del estudio de la lección de Escuela Sabática.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· El estudio de la Palabra de Dios como un vehículo para conocer a Jesús es determinante para que cada miembro de iglesia pueda experimentar la seguridad de la salvación en Cristo Jesús.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2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Jesús dijo: “Escudriñad las Escrituras; porque a vosotros os parece que en ellas tenéis la vida eterna; y ellas son las que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dan testimonio de mí” (Juan 5:39 R60), Pablo le dijo a Timoteo, “y que desde la niñez has sabido las Sagradas Escrituras,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las cuales te pueden hacer sabio para la salvación por la fe que es en Cristo Jesús” (2 Tim. 3:15 R60).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· El estudio de la Biblia a través de nuestra guía de estudio diario es vital para conocer a Jesús.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El estudio de la Biblia a través de la lección de escuela sabática proporciona al miembro de iglesia la oportunidad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interactuar con la Palabra de Dios de manera dirigida; sea por temas (La familia, la Mayordomía, El evangelismo) o algún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libro de la Biblia (Hebreos, Génesis, Deuteronomio).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6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016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esta manera nuestra comprensión de la Biblia es enriquecida cada trimestre. Se espera que al final de cada tres meses los miembros hayan adquirido un conocimiento fundamental de dicho tema o libro, pero, sobre todo, su fe se profundice al estudiar la Biblia.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1445</Words>
  <Application>Microsoft Office PowerPoint</Application>
  <PresentationFormat>Presentación en pantalla (4:3)</PresentationFormat>
  <Paragraphs>92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26</cp:revision>
  <dcterms:created xsi:type="dcterms:W3CDTF">2023-09-27T22:18:41Z</dcterms:created>
  <dcterms:modified xsi:type="dcterms:W3CDTF">2023-10-03T01:22:05Z</dcterms:modified>
</cp:coreProperties>
</file>