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71" r:id="rId5"/>
    <p:sldId id="268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9" r:id="rId22"/>
    <p:sldId id="280" r:id="rId23"/>
    <p:sldId id="281" r:id="rId24"/>
    <p:sldId id="282" r:id="rId25"/>
    <p:sldId id="276" r:id="rId26"/>
    <p:sldId id="277" r:id="rId27"/>
    <p:sldId id="278" r:id="rId28"/>
    <p:sldId id="283" r:id="rId29"/>
    <p:sldId id="284" r:id="rId30"/>
    <p:sldId id="287" r:id="rId31"/>
    <p:sldId id="288" r:id="rId32"/>
    <p:sldId id="289" r:id="rId33"/>
    <p:sldId id="291" r:id="rId34"/>
    <p:sldId id="292" r:id="rId35"/>
    <p:sldId id="285" r:id="rId36"/>
    <p:sldId id="286" r:id="rId37"/>
    <p:sldId id="290" r:id="rId38"/>
    <p:sldId id="293" r:id="rId39"/>
    <p:sldId id="294" r:id="rId4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25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44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296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504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40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57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646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14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59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39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678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3ECF-DEDE-4FE2-949D-190460DCDC9E}" type="datetimeFigureOut">
              <a:rPr lang="es-MX" smtClean="0"/>
              <a:t>08/10/2023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3F4C7-03B5-407A-99E9-16E27A85E8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92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“CADA MIEMBRO UN MINISTRO”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5626821"/>
            <a:ext cx="1071154" cy="9541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6913" y="5626821"/>
            <a:ext cx="838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4"/>
            <a:ext cx="9144000" cy="49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81451" y="669445"/>
            <a:ext cx="37621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Así como en el caso del apóstol Pablo, la iniciativa no parte de la persona, sino del Señor. Pablo no eligió; fue Dios quien lo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eligió. La elección de Pablo significaba responder o no a la elección de Dios. Escuchemos su testimonio: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“Me tuvo por fiel,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poniéndome en el ministerio”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(1 Timoteo 1:12)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52697" y="736100"/>
            <a:ext cx="36314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Agradecemos a Dios por contar con pastores y sus familias para guiar a la iglesia, reconocemos el llamado de Dios en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vidas y es una bendición trabajar juntos como parte del pueblo de Dios para cumplir la misión.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71776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23281"/>
            <a:ext cx="37011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su ascensión, Cristo le dio a su iglesia una tarea abrumadora: “Id por todo el mundo y predicad el evangelio a toda criatura” (Marcos 16:15). A ese diminuto grupo de seguidores la tarea le parecía una asignación imposible hasta que entendieron el plan de Cristo para su realización</a:t>
            </a:r>
            <a:r>
              <a:rPr lang="es-MX" sz="2000" b="1" dirty="0" smtClean="0">
                <a:latin typeface="Arial Black" panose="020B0A04020102020204" pitchFamily="34" charset="0"/>
              </a:rPr>
              <a:t>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3" y="0"/>
            <a:ext cx="544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53587" y="1211389"/>
            <a:ext cx="73152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Aquí está el plan: “Pero a cada uno de nosotros fue dada la gracia conforme a la medida del don de Cristo. Por lo cual dice: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Subiendo a lo alto, llevó cautiva la cautividad, y dio dones a los hombres...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él mismo constituyó a unos apóstoles; a otros, profetas; a otros, evangelistas; a otros, pastores y maestros, a fin de perfeccionar a los santos para la obra del ministerio, para la edificación del cuerpo de Cristo” (Efesios 4:7-12). (Guía de procedimientos para ministros p. 145)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872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La comisión evangélica es abrumadora, pero la provisión para su realización es superabundante. Cuando Jesús ascendió,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 le dio el Espíritu Santo a sus seguidores, quien impartió a cada uno un don o varios dones para ministrar. Cada uno que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recibe el Espíritu Santo recibe un don para ministrar designado por el Espíritu para ser usado en un ministerio para Cristo.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Decir que no tenemos dones espirituales es lo mismo que decir que no tenemos el Espíritu Santo.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30" y="0"/>
            <a:ext cx="4942659" cy="439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19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Espíritu Santo nos insta a encontrar un ministerio en el cual pueda ser usado el don para servir a otros y atraerlos a Cristo.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Bajo este plan, no hay jerarquía. Cada uno es un ministro llevando a cabo algún ministerio para el cual ha sido dotado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especialmente (Guía de procedimientos para ministros p. 145).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7985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Tendemos a pensar en la iglesia primordialmente como una organización o institución más bien que como un compañerismo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 comunidad de fe, que es el significado predominante de “iglesia” en el Nuevo Testamento. Damos por sentado que el papel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deben desempeñar los miembros de iglesia es ayudar a los ministros profesionales a hacer su obra, cuando en realidad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 la función de los ministros ayudar al pueblo de Dios a hacer su obra (Guía de procedimientos para ministros p. 146).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7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4855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AMOR DE JESÚS,  MÓVIL DE TODO ESFUERZO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001" cy="52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840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Sólo tendrá éxito el plan de Cristo; en este plan cada uno debe estar haciendo algo. Obreros evangélicos, página 208 declara: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“Si los pastores dedicasen más atención a conseguir que su grey se ocupe activamente en la obra y a mantenerla así ocupada, lograrían mayor suma de bien, tendrían más tiempo para estudiar y hacer visitas religiosas, y evitarían también muchas causas de irritación”.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(Guía de procedimientos para ministros p. 146)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-1"/>
            <a:ext cx="5603966" cy="41584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645920" cy="415840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49886" y="0"/>
            <a:ext cx="1894113" cy="415840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77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452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#154 “DAD GLORIA AL CORDERO REY”, #202 “DANOS EL FUEGO”,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#266 “VIVO POR CRISTO”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016"/>
            <a:ext cx="9144000" cy="56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63347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77395" y="4767943"/>
            <a:ext cx="131478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552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98702" cy="62732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1983191" cy="19494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3885" y="2870350"/>
            <a:ext cx="412786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CAMERÚN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98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radio de acción del trabajo es demasiado amplio y las habilidades que se necesitan son muchas. Ningún cristiano,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incluyendo al pastor, posee todos los atributos de Cristo. Sin embargo, la congregación como un todo los posee. Un prisma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descompone la luz en sus partes componentes y así refleja todos sus colores.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028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Los dones espirituales son los colores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descompuestos en sus partes componentes. Ninguna persona sola representa el cuerpo de Cristo, sino que cada una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representa una parte de su cuerpo. Sólo la congregación como un todo representa totalmente el cuerpo de Cristo.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14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pastor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solo una parte de ese cuerpo, y por lo tanto necesita el apoyo de las otras partes del cuerpo para cumplir su función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(Guía de procedimientos para ministros p. 149).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"/>
            <a:ext cx="9134475" cy="48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11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todos los miembros deben estar haciendo lo mismo. El plan de Cristo es que cada uno en la iglesia tenga el Espíritu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Santo. Todos los que reciben el Espíritu, reciben un don para ministrar. Pero no todos reciben el mismo don. Mientras cada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uno de nosotros es responsable por los dones que Dios le da, así también lo es de cumplir conforme a lo que tenga.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2787"/>
            <a:ext cx="9144793" cy="68707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27463" y="1391281"/>
            <a:ext cx="73805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“Porque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si primero hay la voluntad dispuesta, será acepta según lo que uno tiene, no según lo que no tiene”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(2 Corintios 8: 11, 12).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(Guía de procedimientos para ministros p. 147).</a:t>
            </a:r>
          </a:p>
        </p:txBody>
      </p:sp>
    </p:spTree>
    <p:extLst>
      <p:ext uri="{BB962C8B-B14F-4D97-AF65-F5344CB8AC3E}">
        <p14:creationId xmlns:p14="http://schemas.microsoft.com/office/powerpoint/2010/main" val="16185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95744">
            <a:off x="3580450" y="2285108"/>
            <a:ext cx="2574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SECRETARIAL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060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“Cada iglesia debe ser una escuela práctica de obreros cristianos. Sus miembros deberían aprender a dar estudios bíblicos, a dirigir y enseñar clases en las escuelas sabáticas,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 smtClean="0">
                <a:latin typeface="Arial Black" panose="020B0A04020102020204" pitchFamily="34" charset="0"/>
              </a:rPr>
              <a:t>auxiliar al pobre y cuidar al enfermo, y trabajar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 smtClean="0">
                <a:latin typeface="Arial Black" panose="020B0A04020102020204" pitchFamily="34" charset="0"/>
              </a:rPr>
              <a:t>pro de los inconversos.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Debería haber escuelas de higiene, clases culinarias y para varios ramos de la obra caritativa cristiana.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707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09896" y="1710621"/>
            <a:ext cx="76025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Debería haber no sólo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enseñanza teórica, sino también trabajo práctico bajo la dirección de instructores experimentados”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(</a:t>
            </a:r>
            <a:r>
              <a:rPr lang="es-MX" sz="3200" b="1" dirty="0">
                <a:latin typeface="Arial Black" panose="020B0A04020102020204" pitchFamily="34" charset="0"/>
              </a:rPr>
              <a:t>Ministerio de curación p. 107, 108).</a:t>
            </a:r>
          </a:p>
        </p:txBody>
      </p:sp>
    </p:spTree>
    <p:extLst>
      <p:ext uri="{BB962C8B-B14F-4D97-AF65-F5344CB8AC3E}">
        <p14:creationId xmlns:p14="http://schemas.microsoft.com/office/powerpoint/2010/main" val="9268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6" y="0"/>
            <a:ext cx="914980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57" y="4811027"/>
            <a:ext cx="1307692" cy="11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pastores necesitan un grupo de apoyo. Este apoyo debería provenir de la comunidad de la iglesia con la cual sirve.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El capítulo 6 del Manual de la iglesia declara: “El ministro no debe concentrar en sí todos los ramos de responsabilidad, sino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compartirlos”.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5766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21977" y="151179"/>
            <a:ext cx="2743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vez de quejarse de los puntos débiles del pastor, la iglesia debería animar a sus pastores a que trabajen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áreas en que son fuertes (predicar, evangelizar, aconsejar, enseñar, etc.) y apoyarle en las áreas que él necesita fortalecer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(Guía de procedimientos para ministros p. 150).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590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Elena de White afirmó: “La mayor ayuda que pueda darse a nuestro pueblo consiste en enseñarle a trabajar para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 confiar en él” (Joyas de los testimonios, tomo 3, p. 82). Como miembros de la iglesia debemos comprender que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ministerio lo desempeñamos la comunidad total de la iglesia, trabajando juntos, apoyando el ministerio del pastor y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</a:t>
            </a:r>
            <a:r>
              <a:rPr lang="es-MX" sz="2000" b="1" dirty="0" smtClean="0">
                <a:latin typeface="Arial Black" panose="020B0A04020102020204" pitchFamily="34" charset="0"/>
              </a:rPr>
              <a:t>amilia.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897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Predicar el evangelio de Jesucristo es el privilegio más grande y la aventura más fascinante que alguna vez se le haya dado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la humanidad. “La obra mayor, el esfuerzo más noble a que puedan dedicarse los hombres, es mostrar el Cordero de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los pecadores. Los verdaderos ministros son colaboradores del Señor en el cumplimiento de sus propósitos”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(Obreros evangélicos p. 19).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5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472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Henry Ward </a:t>
            </a:r>
            <a:r>
              <a:rPr lang="es-MX" b="1" dirty="0" err="1" smtClean="0">
                <a:latin typeface="Arial Black" panose="020B0A04020102020204" pitchFamily="34" charset="0"/>
              </a:rPr>
              <a:t>Beecher</a:t>
            </a:r>
            <a:r>
              <a:rPr lang="es-MX" b="1" dirty="0" smtClean="0">
                <a:latin typeface="Arial Black" panose="020B0A04020102020204" pitchFamily="34" charset="0"/>
              </a:rPr>
              <a:t> lo dijo muy bien: “¡Trabajar en favor de los hombres! No hay nada tan apropiado. Es la única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profesión sobre la tierra que yo conozca, exceptuando el deber de una madre, que es totalmente noble, porque usa las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facultades superiores, el conocimiento superior, no para aprovecharse de los hombres, sino para elevarlos y purificarlos, para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moldearlos, para formarlos, para darles vida, para que usted los pueda presentar ante Dios” (</a:t>
            </a:r>
            <a:r>
              <a:rPr lang="es-MX" b="1" dirty="0" err="1" smtClean="0">
                <a:latin typeface="Arial Black" panose="020B0A04020102020204" pitchFamily="34" charset="0"/>
              </a:rPr>
              <a:t>Lectures</a:t>
            </a:r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 err="1" smtClean="0">
                <a:latin typeface="Arial Black" panose="020B0A04020102020204" pitchFamily="34" charset="0"/>
              </a:rPr>
              <a:t>on</a:t>
            </a:r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 err="1" smtClean="0">
                <a:latin typeface="Arial Black" panose="020B0A04020102020204" pitchFamily="34" charset="0"/>
              </a:rPr>
              <a:t>Preaching</a:t>
            </a:r>
            <a:r>
              <a:rPr lang="es-MX" b="1" dirty="0" smtClean="0">
                <a:latin typeface="Arial Black" panose="020B0A04020102020204" pitchFamily="34" charset="0"/>
              </a:rPr>
              <a:t> p. 48).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VERSÍCULO PARA MEMORIZAR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2533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2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" y="645638"/>
            <a:ext cx="5237714" cy="62123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64332" y="645638"/>
            <a:ext cx="3906286" cy="255454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MISIÓN DE DIOS EN FAVOR DE NOSOTROS: SEGUNDA PARTE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31" y="3200182"/>
            <a:ext cx="5865715" cy="29262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90950" y="6126479"/>
            <a:ext cx="3873955" cy="73152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9287691" y="3200181"/>
            <a:ext cx="1842355" cy="33051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1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5636"/>
            <a:ext cx="91440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#557 “¿QUÉ ESTÁS HACIENDO POR CRISTO?”.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608"/>
            <a:ext cx="9159329" cy="58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ORACION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10" y="523220"/>
            <a:ext cx="6334780" cy="63347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23220"/>
            <a:ext cx="1404609" cy="63347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739390" y="523220"/>
            <a:ext cx="1404609" cy="63347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12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212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03474" y="6387737"/>
            <a:ext cx="94052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53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ORACION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091" y="646331"/>
            <a:ext cx="4741817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46330"/>
            <a:ext cx="2201090" cy="621166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942908" y="646330"/>
            <a:ext cx="2201089" cy="621166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58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1703"/>
            <a:ext cx="9366069" cy="62962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17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07623" y="666205"/>
            <a:ext cx="4794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79714" y="1450725"/>
            <a:ext cx="77462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Reconocer el llamado y la labor del pastor y su familia.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· Comprender que cada miembro de iglesia ha sido llamado a ser un ministro.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· Recordar que, en el plan de Dios, el pastor y los miembros de la iglesia son parte del mismo equipo y juntos tienen una misión que cumplir.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436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término bíblico </a:t>
            </a:r>
            <a:r>
              <a:rPr lang="es-MX" b="1" dirty="0" err="1" smtClean="0">
                <a:latin typeface="Arial Black" panose="020B0A04020102020204" pitchFamily="34" charset="0"/>
              </a:rPr>
              <a:t>laós</a:t>
            </a:r>
            <a:r>
              <a:rPr lang="es-MX" b="1" dirty="0" smtClean="0">
                <a:latin typeface="Arial Black" panose="020B0A04020102020204" pitchFamily="34" charset="0"/>
              </a:rPr>
              <a:t>, de donde obtenemos la palabra “laicos”, no tiene nada que ver con un estatus de aficionado. Más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bien incluye a todo el pueblo de Dios, también a los pastores.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realidad, empleamos mal el término cuando lo usamos para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describir a los que ayudan al pastor. La usamos correctamente cuando queremos decir asociados en el ministerio. “Tampoco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recae únicamente sobre el pastor ordenado la responsabilidad de salir a realizar la comisión evangélica.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897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el que ha recibido a Cristo está llamado a trabajar por la salvación de su prójimo” (Hechos de los Apóstoles p. 90).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decir, la familia pastoral y los miembros de iglesia, somos parte del mismo equipo, el pueblo de Dios.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esta mañana reconoceremos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labor de la familia pastoral y veremos cómo podemos cumplir la misión como equipo para estar pronto en la patria celestial.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5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0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“Dios tiene una iglesia, y ésta tiene un ministerio designado divinamente” (Testimonios para los Ministros p. 52).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ministerio es más que una profesión, es un llamado. “Y nadie toma para sí esta honra, sino el que es llamado por Dios, como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fue Aarón” (Hebreos 5:4). El verdadero ministro de Dios no se llama a sí mismo.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1690</Words>
  <Application>Microsoft Office PowerPoint</Application>
  <PresentationFormat>Presentación en pantalla (4:3)</PresentationFormat>
  <Paragraphs>106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36</cp:revision>
  <dcterms:created xsi:type="dcterms:W3CDTF">2023-10-08T00:46:34Z</dcterms:created>
  <dcterms:modified xsi:type="dcterms:W3CDTF">2023-10-09T03:24:48Z</dcterms:modified>
</cp:coreProperties>
</file>