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2" r:id="rId4"/>
    <p:sldId id="266" r:id="rId5"/>
    <p:sldId id="264" r:id="rId6"/>
    <p:sldId id="257" r:id="rId7"/>
    <p:sldId id="258" r:id="rId8"/>
    <p:sldId id="259" r:id="rId9"/>
    <p:sldId id="261" r:id="rId10"/>
    <p:sldId id="263" r:id="rId11"/>
    <p:sldId id="268" r:id="rId12"/>
    <p:sldId id="269" r:id="rId13"/>
    <p:sldId id="270" r:id="rId14"/>
    <p:sldId id="271" r:id="rId15"/>
    <p:sldId id="267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7" r:id="rId29"/>
    <p:sldId id="288" r:id="rId30"/>
    <p:sldId id="289" r:id="rId31"/>
    <p:sldId id="290" r:id="rId32"/>
    <p:sldId id="291" r:id="rId33"/>
    <p:sldId id="284" r:id="rId34"/>
    <p:sldId id="285" r:id="rId35"/>
    <p:sldId id="286" r:id="rId36"/>
    <p:sldId id="292" r:id="rId37"/>
    <p:sldId id="293" r:id="rId3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7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B626-AED9-4CEF-8EBE-A4AEB2420A0E}" type="datetimeFigureOut">
              <a:rPr lang="es-MX" smtClean="0"/>
              <a:t>31/10/2023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D58-D610-4C41-83F0-BF52712B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585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B626-AED9-4CEF-8EBE-A4AEB2420A0E}" type="datetimeFigureOut">
              <a:rPr lang="es-MX" smtClean="0"/>
              <a:t>31/10/2023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D58-D610-4C41-83F0-BF52712B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0350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B626-AED9-4CEF-8EBE-A4AEB2420A0E}" type="datetimeFigureOut">
              <a:rPr lang="es-MX" smtClean="0"/>
              <a:t>31/10/2023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D58-D610-4C41-83F0-BF52712B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810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B626-AED9-4CEF-8EBE-A4AEB2420A0E}" type="datetimeFigureOut">
              <a:rPr lang="es-MX" smtClean="0"/>
              <a:t>31/10/2023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D58-D610-4C41-83F0-BF52712B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8677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B626-AED9-4CEF-8EBE-A4AEB2420A0E}" type="datetimeFigureOut">
              <a:rPr lang="es-MX" smtClean="0"/>
              <a:t>31/10/2023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D58-D610-4C41-83F0-BF52712B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8472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B626-AED9-4CEF-8EBE-A4AEB2420A0E}" type="datetimeFigureOut">
              <a:rPr lang="es-MX" smtClean="0"/>
              <a:t>31/10/2023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D58-D610-4C41-83F0-BF52712B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3038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B626-AED9-4CEF-8EBE-A4AEB2420A0E}" type="datetimeFigureOut">
              <a:rPr lang="es-MX" smtClean="0"/>
              <a:t>31/10/2023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D58-D610-4C41-83F0-BF52712B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5474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B626-AED9-4CEF-8EBE-A4AEB2420A0E}" type="datetimeFigureOut">
              <a:rPr lang="es-MX" smtClean="0"/>
              <a:t>31/10/2023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D58-D610-4C41-83F0-BF52712B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178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B626-AED9-4CEF-8EBE-A4AEB2420A0E}" type="datetimeFigureOut">
              <a:rPr lang="es-MX" smtClean="0"/>
              <a:t>31/10/2023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D58-D610-4C41-83F0-BF52712B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6465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B626-AED9-4CEF-8EBE-A4AEB2420A0E}" type="datetimeFigureOut">
              <a:rPr lang="es-MX" smtClean="0"/>
              <a:t>31/10/2023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D58-D610-4C41-83F0-BF52712B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4013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B626-AED9-4CEF-8EBE-A4AEB2420A0E}" type="datetimeFigureOut">
              <a:rPr lang="es-MX" smtClean="0"/>
              <a:t>31/10/2023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BD58-D610-4C41-83F0-BF52712B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958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1B626-AED9-4CEF-8EBE-A4AEB2420A0E}" type="datetimeFigureOut">
              <a:rPr lang="es-MX" smtClean="0"/>
              <a:t>31/10/2023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5BD58-D610-4C41-83F0-BF52712BE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5967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“JESÚS, MI MEJOR AMIGO”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" y="5684594"/>
            <a:ext cx="1094285" cy="97474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06731" y="5684594"/>
            <a:ext cx="8373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994" y="584774"/>
            <a:ext cx="5240012" cy="509981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584774"/>
            <a:ext cx="1951994" cy="50998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192006" y="584773"/>
            <a:ext cx="1951993" cy="50998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0844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Con júbilo en nuestros corazones entonemos esta hermosa alabanza himno #203 “Santo Espíritu llena mi vida”,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cantemos con regocijo uniendo nuestras voces al coro angelical y alabemos a nuestro Dios. (Puestos de pie)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3548"/>
            <a:ext cx="9144000" cy="531733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651759" y="2338251"/>
            <a:ext cx="538189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Engravers MT" panose="02090707080505020304" pitchFamily="18" charset="0"/>
              </a:rPr>
              <a:t>SANTO ESPÍRITU</a:t>
            </a:r>
            <a:endParaRPr lang="es-MX" sz="3600" b="1" dirty="0">
              <a:latin typeface="Engravers MT" panose="020907070805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978331" y="5734593"/>
            <a:ext cx="5656218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Engravers MT" panose="02090707080505020304" pitchFamily="18" charset="0"/>
              </a:rPr>
              <a:t>LLENA MI VIDA</a:t>
            </a:r>
            <a:endParaRPr lang="es-MX" sz="4000" b="1" dirty="0">
              <a:latin typeface="Engravers MT" panose="0209070708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93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340232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VISITACIÓN, UN ELEMENTO DISCIPULADOR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DISCIPULADO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2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3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ESTAR MÁS CERCA DE LA </a:t>
            </a:r>
            <a:r>
              <a:rPr lang="es-MX" sz="3200" b="1" dirty="0" smtClean="0">
                <a:latin typeface="Arial Black" panose="020B0A04020102020204" pitchFamily="34" charset="0"/>
              </a:rPr>
              <a:t>COMUNIDAD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Este es el segundo objetivo específico que tenemos como iglesia en esta tierra. La pregunta es, ¿Cómo lograrlo? ¿Qué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hizo usted esta semana por su prójimo? ¡N a d a</a:t>
            </a:r>
            <a:r>
              <a:rPr lang="es-MX" sz="2000" b="1" dirty="0" smtClean="0">
                <a:latin typeface="Arial Black" panose="020B0A04020102020204" pitchFamily="34" charset="0"/>
              </a:rPr>
              <a:t>!  </a:t>
            </a:r>
            <a:r>
              <a:rPr lang="es-MX" sz="2000" b="1" dirty="0" smtClean="0">
                <a:latin typeface="Arial Black" panose="020B0A04020102020204" pitchFamily="34" charset="0"/>
              </a:rPr>
              <a:t>bueno no se desanime, viene esta próxima semana, ¿Qué tal si nos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proponemos esta próxima semana ser de bendición a tres personas?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3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Puede ser un amigo, su pareja, su padre o madre, su hijo, un compañero de trabajo, Comience haciendo una lista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tres nombres e inicie orando por ellos, pero a la oración póngale acción, investigue que le falta y pídale a Dios que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le ayude a ser instrumento de bendición para esas tres personas. Le desafío a que en la semana lo invite a comer con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usted en casa, dele algún detalle especial, sorpréndalo con un saludo efusivo, diciéndole: Dios te ama y yo estoy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orando por ti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55724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Suscríbase con tres pedidos de enfoques y cada mes entréguele una revista personal a un amigo, póngale una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dedicatoria muy personal, hágalo sentir parte de su vida, parte de su círculo de amistad, hágalo su amigo y cuando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usted logre su confianza invítelo a aceptar Dios como su Salvador personal, a estas alturas no podrá decirle que no,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pues usted ha ganado su corazón para Dios. (Motive a la iglesia a pedir 3 suscripciones de enfoques, entrégueles un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separador para levantar pedidos de enfoques)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30" y="258545"/>
            <a:ext cx="2711819" cy="361214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537" y="258545"/>
            <a:ext cx="2675242" cy="361214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167" y="258545"/>
            <a:ext cx="2675242" cy="361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2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Cantemos siempre, llevemos un canto en nuestros labios en donde quiera nos encontremos, que la comunidad nos conozca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como el pueblo gozoso, el pueblo feliz, y cuando se acerquen a preguntarnos por qué tanta felicidad, entonces podremos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dar cuenta de nuestra fe y compartirles el gozo de la salvación y la vida eterna. Visite a sus vecinos y ofrezca una oración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y cante con ellos si es posible. Entonemos el himno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 204 “Oh, cantádmelas otra vez”.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0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6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79337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Otra forma en la que podemos acercarnos a nuestra comunidad (o vecinos): </a:t>
            </a:r>
          </a:p>
          <a:p>
            <a:pPr algn="ctr"/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1. Investigue los aniversarios de la familia. Cumpleaños, aniversario de bodas, etc. Cuando tenga las fechas exactas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sus aniversarios, hágales un pequeño pastel de casa o algún otro detalle especial, entrégueselo y dígale que se siente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feliz de ser su vecino, así se ganará su confianza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17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1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1215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2. Invítelos a comer a casa, en cualquier momento podría invitarlos a su mesa, mantenga una charla amigable, sin índole religioso al inicio, en esta etapa solo estamos tratando de ganar la confianza de ellos.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14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1886"/>
            <a:ext cx="9144000" cy="829491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2181497" cy="20193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63886" y="2913017"/>
            <a:ext cx="4049485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GUINEA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60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8895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Como iglesia del Señor tenemos el objetivo específico de proclamar el evangelio a todos los que estén a nuestro alrededor,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gran comisión de Jesús encomendada a sus discípulos nos incluye en nuestra actualidad.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1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8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#15 “</a:t>
            </a:r>
            <a:r>
              <a:rPr lang="es-MX" sz="2000" b="1" dirty="0" err="1" smtClean="0">
                <a:latin typeface="Arial Black" panose="020B0A04020102020204" pitchFamily="34" charset="0"/>
              </a:rPr>
              <a:t>Loámoste</a:t>
            </a:r>
            <a:r>
              <a:rPr lang="es-MX" sz="2000" b="1" dirty="0" smtClean="0">
                <a:latin typeface="Arial Black" panose="020B0A04020102020204" pitchFamily="34" charset="0"/>
              </a:rPr>
              <a:t> ¡Oh Dios!”, #69 “Señor, mi Dios”,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#109 “Un buen amigo tengo yo”, #157 “¡Majestad!”.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31105"/>
            <a:ext cx="9144001" cy="559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6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“El evangelismo, es el verdadero corazón del cristiano, es el tema de fundamental importancia para las personas que han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sido llamadas a dar a conocer a un mundo condenado el último mensaje de amonestación de Dios.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9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278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Vivimos en las últimas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horas de la historia de este planeta, y el mensaje adventista, que se proclama a fin de alistar a un pueblo para el regreso del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Señor, debe convertirse en un fuerte clamor… ¡Que pretexto tan más noble para acercarnos a nuestra comunidad con el fin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ayudarles a encontrar el camino de la vida eterna!” EV 5:1.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2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8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 ESTAR MÁS CERCA DE LA </a:t>
            </a:r>
            <a:r>
              <a:rPr lang="es-MX" sz="3200" b="1" dirty="0" smtClean="0">
                <a:latin typeface="Arial Black" panose="020B0A04020102020204" pitchFamily="34" charset="0"/>
              </a:rPr>
              <a:t>IGLESIA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4371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este último paso quiero dedicarlo a los directores de Escuela Sabática y a su concilio. ¿Se ha preguntado cómo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podemos estar más cerca de la Iglesia? O a lo mejor preguntarnos, ¿Cómo puedo acercar más a la feligresía al templo, a tiempo y con la disposición de colaborar en el programa?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183" y="584774"/>
            <a:ext cx="3810000" cy="415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8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 día visitando a nuestros hermanos en sus hogares, le hice el comentario que los extrañábamos en la iglesia a la hora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iniciaba Escuela Sabática, la respuesta de ellos me llevo a pensar, si ellos tenían razón y éramos nosotros como Iglesia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(Como líderes) que </a:t>
            </a:r>
            <a:r>
              <a:rPr lang="es-MX" sz="2000" b="1" dirty="0" smtClean="0">
                <a:latin typeface="Arial Black" panose="020B0A04020102020204" pitchFamily="34" charset="0"/>
              </a:rPr>
              <a:t>no </a:t>
            </a:r>
            <a:r>
              <a:rPr lang="es-MX" sz="2000" b="1" dirty="0" smtClean="0">
                <a:latin typeface="Arial Black" panose="020B0A04020102020204" pitchFamily="34" charset="0"/>
              </a:rPr>
              <a:t>les dábamos lo que ellos necesitaban. Ellos respondieron y para </a:t>
            </a:r>
            <a:r>
              <a:rPr lang="es-MX" sz="2000" b="1" dirty="0" smtClean="0">
                <a:latin typeface="Arial Black" panose="020B0A04020102020204" pitchFamily="34" charset="0"/>
              </a:rPr>
              <a:t>qué </a:t>
            </a:r>
            <a:r>
              <a:rPr lang="es-MX" sz="2000" b="1" dirty="0" smtClean="0">
                <a:latin typeface="Arial Black" panose="020B0A04020102020204" pitchFamily="34" charset="0"/>
              </a:rPr>
              <a:t>pastor, ya sabemos cómo dan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misionero, ya sabemos cómo dan el nuevo horizonte, hasta ya sabemos que himno van a entonar.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951" y="0"/>
            <a:ext cx="5994098" cy="430345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74951" y="3934123"/>
            <a:ext cx="5994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1143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44583" y="508508"/>
            <a:ext cx="76287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Apreciado Director de Escuela Sabática, Plantéese algunas preguntas antes de seguir: ¿La iglesia estaba mejor antes que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yo llegara, o está mejor después que yo llegué? ¿La iglesia no llega a tiempo a nuestros programas porque no les damos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alimento que necesitan? ¿Estoy preparando mis programas con anterioridad, o los preparo en el camino de mi casa 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Iglesia? Puede usted cuestionarse mucho más hasta encontrar con mucha oración la manera de hacer que la feligresía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llegue a tiempo a su programa y todos habiendo estudiado su lección los siete días transcurridos. ¿Qué hacer?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70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53143" y="889844"/>
            <a:ext cx="783771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>
                <a:latin typeface="Arial Black" panose="020B0A04020102020204" pitchFamily="34" charset="0"/>
              </a:rPr>
              <a:t>1. Elabore programas atractivos, participativos novedosos, pero </a:t>
            </a:r>
            <a:r>
              <a:rPr lang="es-MX" sz="2000" b="1" dirty="0" err="1" smtClean="0">
                <a:latin typeface="Arial Black" panose="020B0A04020102020204" pitchFamily="34" charset="0"/>
              </a:rPr>
              <a:t>Cristocéntricos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2. Haga un rol de desarrolladores del programa para cada sábado, por ejemplo: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a) Un sábado déselo a algún club: Guías Mayores, Conquistadores, Aventureros, Vida Familiar, Jóvenes, 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b) Ancianos de la Iglesia, Ministerios de la Mujer, etc.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3. Lea el libro de programas de la Escuela Sabática y adáptelo a la necesidad de su Iglesia, no se pare enfrente de la 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iglesia a leer el libro, el libro usted lo debe leer en casa, no enfrente de la iglesia. Cree personajes, escenarios, use su 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creatividad de tal forma que mantenga a su audiencia entusiasmada durante el programa de Escuela sabática.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1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052175">
            <a:off x="3387330" y="2235599"/>
            <a:ext cx="30921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43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698689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Coloque enfrente en </a:t>
            </a:r>
            <a:r>
              <a:rPr lang="es-MX" sz="2400" b="1" dirty="0" err="1" smtClean="0">
                <a:latin typeface="Arial Black" panose="020B0A04020102020204" pitchFamily="34" charset="0"/>
              </a:rPr>
              <a:t>rotafolio</a:t>
            </a:r>
            <a:r>
              <a:rPr lang="es-MX" sz="2400" b="1" dirty="0" smtClean="0">
                <a:latin typeface="Arial Black" panose="020B0A04020102020204" pitchFamily="34" charset="0"/>
              </a:rPr>
              <a:t>, o presentaciones del trabajo </a:t>
            </a:r>
            <a:r>
              <a:rPr lang="es-MX" sz="2400" b="1" dirty="0" smtClean="0">
                <a:latin typeface="Arial Black" panose="020B0A04020102020204" pitchFamily="34" charset="0"/>
              </a:rPr>
              <a:t>que </a:t>
            </a:r>
            <a:r>
              <a:rPr lang="es-MX" sz="2400" b="1" dirty="0" smtClean="0">
                <a:latin typeface="Arial Black" panose="020B0A04020102020204" pitchFamily="34" charset="0"/>
              </a:rPr>
              <a:t>realiza la Iglesia, por medio de sus diversos ministerios 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Grupos Pequeños, evalúe, solo así sabrá si está cumpliendo con el objetivo del programa o si solo esta llenado el tiempo que le dieron para su programa.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(No tenga miedo de evaluar).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0"/>
            <a:ext cx="5715000" cy="369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1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92777" y="673299"/>
            <a:ext cx="71584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Si quiere tener éxito en este aspecto, premie, incentive, motive, y ejemplifique la memorización del versículo de la lección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 esa semana. Inmediatamente después de preguntar a la Iglesia ¿Quién se aprendió de memoria el versículo de esta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semana? Usted como director del programa de ese sábado dígalo primero y la iglesia seguirá su ejemplo</a:t>
            </a:r>
          </a:p>
        </p:txBody>
      </p:sp>
    </p:spTree>
    <p:extLst>
      <p:ext uri="{BB962C8B-B14F-4D97-AF65-F5344CB8AC3E}">
        <p14:creationId xmlns:p14="http://schemas.microsoft.com/office/powerpoint/2010/main" val="96607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73532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Apreciada iglesia, les pido en el nombre de nuestro Dios que como cristianos: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1</a:t>
            </a:r>
            <a:r>
              <a:rPr lang="es-MX" sz="2000" b="1" dirty="0">
                <a:latin typeface="Arial Black" panose="020B0A04020102020204" pitchFamily="34" charset="0"/>
              </a:rPr>
              <a:t>. A partir de hoy nos propongamos a vivir diariamente en la presencia de nuestro Dios, hagamos nuestras las palabras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Apóstol Pablo cuando dijo: “Con Cristo estoy juntamente crucificado, y ya no vivo yo, mas Cristo vive en mí; y lo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ahora vivo en la carne, lo vivo en la fe del Hijo de Dios, el cual me amó y se entregó a sí mismo por mí.”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Gálatas 2:20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7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49946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IGLESIA ADVENTISTA DEL 7° DÍA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22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597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2. “En cualquier ciudad donde entréis, y os reciban, comed lo que os pongan adelante; y sanad a los enfermos que en </a:t>
            </a:r>
            <a:r>
              <a:rPr lang="es-MX" sz="2400" b="1" dirty="0" smtClean="0">
                <a:latin typeface="Arial Black" panose="020B0A04020102020204" pitchFamily="34" charset="0"/>
              </a:rPr>
              <a:t>ella </a:t>
            </a:r>
            <a:r>
              <a:rPr lang="es-MX" sz="2400" b="1" dirty="0">
                <a:latin typeface="Arial Black" panose="020B0A04020102020204" pitchFamily="34" charset="0"/>
              </a:rPr>
              <a:t>haya, y decidles: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 </a:t>
            </a:r>
            <a:r>
              <a:rPr lang="es-MX" sz="2400" b="1" dirty="0">
                <a:latin typeface="Arial Black" panose="020B0A04020102020204" pitchFamily="34" charset="0"/>
              </a:rPr>
              <a:t>ha acercado a vosotros el reino de Dios”.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Lucas </a:t>
            </a:r>
            <a:r>
              <a:rPr lang="es-MX" sz="2400" b="1" dirty="0">
                <a:latin typeface="Arial Black" panose="020B0A04020102020204" pitchFamily="34" charset="0"/>
              </a:rPr>
              <a:t>10:8,9.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8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6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3. Qué tal si nos proponemos que a partir del próximo sábado.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a) Llegaré a tiempo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b) Vendré con un espíritu alegre a participar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c) Estudiaré mi lección todos los días de la semana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d) Consagraré a Dios mi vida, 24 X 24, hasta verle en gloria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0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9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4226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678331"/>
            <a:ext cx="914400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RECUERDEN:</a:t>
            </a:r>
            <a:r>
              <a:rPr lang="es-MX" sz="2000" b="1" dirty="0">
                <a:latin typeface="Arial Black" panose="020B0A04020102020204" pitchFamily="34" charset="0"/>
              </a:rPr>
              <a:t> “Si no que golpeo mi cuerpo, y lo pongo en servidumbre, no sea que, habiendo sido heraldo para otros, yo </a:t>
            </a:r>
            <a:r>
              <a:rPr lang="es-MX" sz="2000" b="1" dirty="0" smtClean="0">
                <a:latin typeface="Arial Black" panose="020B0A04020102020204" pitchFamily="34" charset="0"/>
              </a:rPr>
              <a:t>mismo </a:t>
            </a:r>
            <a:r>
              <a:rPr lang="es-MX" sz="2000" b="1" dirty="0">
                <a:latin typeface="Arial Black" panose="020B0A04020102020204" pitchFamily="34" charset="0"/>
              </a:rPr>
              <a:t>venga a ser eliminado”. 1Corintios 9:27. No se les olvide, les esperamos el próximo sábado a las 9:00 en punto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mañana para que juntos iniciemos alabando el nombre de nuestro buen Dios. Que Dios les bendiga y les guarde.</a:t>
            </a:r>
          </a:p>
        </p:txBody>
      </p:sp>
    </p:spTree>
    <p:extLst>
      <p:ext uri="{BB962C8B-B14F-4D97-AF65-F5344CB8AC3E}">
        <p14:creationId xmlns:p14="http://schemas.microsoft.com/office/powerpoint/2010/main" val="324472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6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5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243014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43014" y="646330"/>
            <a:ext cx="3900986" cy="28007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EXCUSAS PARA ELUDIR LA MISIÓN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014" y="3447097"/>
            <a:ext cx="3900986" cy="234206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243014" y="5789158"/>
            <a:ext cx="3900985" cy="10688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3433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13062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836"/>
            <a:ext cx="9144000" cy="626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806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142352" y="2228671"/>
            <a:ext cx="2741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CC99"/>
                </a:solidFill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3600" b="1" dirty="0" smtClean="0">
                <a:solidFill>
                  <a:srgbClr val="FFCC99"/>
                </a:solidFill>
                <a:latin typeface="Arial Black" panose="020B0A04020102020204" pitchFamily="34" charset="0"/>
              </a:rPr>
              <a:t>FINAL</a:t>
            </a:r>
            <a:endParaRPr lang="es-MX" sz="3600" b="1" dirty="0">
              <a:solidFill>
                <a:srgbClr val="FFCC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7106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007531" y="6348548"/>
            <a:ext cx="627018" cy="36933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017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809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oración es el medio que Dios nos dejó para comunicarnos con él, ¿Quieres saber que quiere Dios de ti? Abre su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Santa Palabra y encontrarás el objetivo de tu vida en esta tierra, ¿Quieres decirle a Dios, tus tristezas, tus alegrías,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tus problemas? Entonces colócate de rodillas delante de él y ábrele tu corazón, es tiempo de orar.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3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“Hermanos míos, permaneced cerca del Señor Dios de los ejércitos. Sea Él vuestro temor y pavor. El tiempo de extender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su obra ha llegado. Tiempos de disturbios delante de nosotros, pero si permanecemos unidos al él y entre nosotros en un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sentimiento de fraternidad cristiana, sin que nadie busque la preponderancia, Dios trabajará poderosamente en nuestro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favor.” 3JT 221.15.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08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7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Enseñar, recordarle a la Iglesia en general tres objetivos específicos como Iglesia en esta tierra.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1. Estar más cerca de Dios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2. Estar más cerca de nuestra comunidad para el fiel cumplimiento del deber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3. Estar más cerca de la Iglesia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4"/>
            <a:ext cx="9144001" cy="39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1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 </a:t>
            </a:r>
            <a:r>
              <a:rPr lang="es-MX" sz="3200" b="1" dirty="0" smtClean="0">
                <a:latin typeface="Arial Black" panose="020B0A04020102020204" pitchFamily="34" charset="0"/>
              </a:rPr>
              <a:t>ESTAR MÁS CERCA DE DIOS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627322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67498" y="116955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Apreciados hermanos, es necesario recordar que, si queremos vivir cerca de nuestro amado Redentor, solo lo </a:t>
            </a:r>
            <a:r>
              <a:rPr lang="es-MX" sz="2400" b="1" dirty="0" smtClean="0">
                <a:latin typeface="Arial Black" panose="020B0A04020102020204" pitchFamily="34" charset="0"/>
              </a:rPr>
              <a:t>lograremos </a:t>
            </a:r>
            <a:r>
              <a:rPr lang="es-MX" sz="2400" b="1" dirty="0">
                <a:latin typeface="Arial Black" panose="020B0A04020102020204" pitchFamily="34" charset="0"/>
              </a:rPr>
              <a:t>cuando tengamos una vida de Oración, una vida de estudio de la Palabra de nuestro Dios, esto nos dará </a:t>
            </a:r>
            <a:r>
              <a:rPr lang="es-MX" sz="2400" b="1" dirty="0" smtClean="0">
                <a:latin typeface="Arial Black" panose="020B0A04020102020204" pitchFamily="34" charset="0"/>
              </a:rPr>
              <a:t>como </a:t>
            </a:r>
            <a:r>
              <a:rPr lang="es-MX" sz="2400" b="1" dirty="0">
                <a:latin typeface="Arial Black" panose="020B0A04020102020204" pitchFamily="34" charset="0"/>
              </a:rPr>
              <a:t>resultado el crecimiento espiritual que tanto necesitamos</a:t>
            </a:r>
          </a:p>
        </p:txBody>
      </p:sp>
    </p:spTree>
    <p:extLst>
      <p:ext uri="{BB962C8B-B14F-4D97-AF65-F5344CB8AC3E}">
        <p14:creationId xmlns:p14="http://schemas.microsoft.com/office/powerpoint/2010/main" val="94128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6671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diablo no le tiene miedo a una iglesia grande, con muchos miembros, con buen piano, el diablo no le tiene miedo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una iglesia muy bonita en su construcción, no mis queridos hermanos, el diablo le tiene miedo a una iglesia que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ora, una iglesia que estudia la Palabra de Dios, el diablo le tiene miedo a una Iglesia unida, a una Iglesia que vive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cerca de Dios cada día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6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6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4829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Debemos recordar que el enemigo no tendrá ninguna potestad sobre nosotros si decidimos permanecer cerca de nuestro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Dios. Eva se metió en problemas cuando se separó de su esposo, la primera estrategia del enemigo para vencernos es llevarnos a su terreno, cuando te des cuenta que estás en terreno prohibido, huye como José, clama a Dios por ayuda,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huye de ese lugar, no te quedes parado en ese lugar, porque si te quedas, sin duda el diablo te derrotará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715</TotalTime>
  <Words>1945</Words>
  <Application>Microsoft Office PowerPoint</Application>
  <PresentationFormat>Presentación en pantalla (4:3)</PresentationFormat>
  <Paragraphs>122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Engravers MT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29</cp:revision>
  <dcterms:created xsi:type="dcterms:W3CDTF">2023-10-31T15:11:33Z</dcterms:created>
  <dcterms:modified xsi:type="dcterms:W3CDTF">2023-11-01T03:10:08Z</dcterms:modified>
</cp:coreProperties>
</file>