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5" r:id="rId5"/>
    <p:sldId id="266" r:id="rId6"/>
    <p:sldId id="257" r:id="rId7"/>
    <p:sldId id="259" r:id="rId8"/>
    <p:sldId id="260" r:id="rId9"/>
    <p:sldId id="262" r:id="rId10"/>
    <p:sldId id="263" r:id="rId11"/>
    <p:sldId id="264" r:id="rId12"/>
    <p:sldId id="267" r:id="rId13"/>
    <p:sldId id="268" r:id="rId14"/>
    <p:sldId id="270" r:id="rId15"/>
    <p:sldId id="271" r:id="rId16"/>
    <p:sldId id="272" r:id="rId17"/>
    <p:sldId id="269" r:id="rId18"/>
    <p:sldId id="273" r:id="rId19"/>
    <p:sldId id="274" r:id="rId20"/>
    <p:sldId id="275" r:id="rId21"/>
    <p:sldId id="276" r:id="rId22"/>
    <p:sldId id="277" r:id="rId23"/>
    <p:sldId id="281" r:id="rId24"/>
    <p:sldId id="282" r:id="rId25"/>
    <p:sldId id="283" r:id="rId26"/>
    <p:sldId id="278" r:id="rId27"/>
    <p:sldId id="279" r:id="rId28"/>
    <p:sldId id="280" r:id="rId29"/>
    <p:sldId id="284" r:id="rId30"/>
    <p:sldId id="285" r:id="rId3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0C1F-2AAC-4E4F-AF2E-C791566D788D}" type="datetimeFigureOut">
              <a:rPr lang="es-MX" smtClean="0"/>
              <a:t>15/11/2023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D6B4-84C4-4BE0-A121-94CAD80AA8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8460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0C1F-2AAC-4E4F-AF2E-C791566D788D}" type="datetimeFigureOut">
              <a:rPr lang="es-MX" smtClean="0"/>
              <a:t>15/11/2023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D6B4-84C4-4BE0-A121-94CAD80AA8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7832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0C1F-2AAC-4E4F-AF2E-C791566D788D}" type="datetimeFigureOut">
              <a:rPr lang="es-MX" smtClean="0"/>
              <a:t>15/11/2023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D6B4-84C4-4BE0-A121-94CAD80AA8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0051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0C1F-2AAC-4E4F-AF2E-C791566D788D}" type="datetimeFigureOut">
              <a:rPr lang="es-MX" smtClean="0"/>
              <a:t>15/11/2023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D6B4-84C4-4BE0-A121-94CAD80AA8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2242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0C1F-2AAC-4E4F-AF2E-C791566D788D}" type="datetimeFigureOut">
              <a:rPr lang="es-MX" smtClean="0"/>
              <a:t>15/11/2023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D6B4-84C4-4BE0-A121-94CAD80AA8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942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0C1F-2AAC-4E4F-AF2E-C791566D788D}" type="datetimeFigureOut">
              <a:rPr lang="es-MX" smtClean="0"/>
              <a:t>15/11/2023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D6B4-84C4-4BE0-A121-94CAD80AA8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7230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0C1F-2AAC-4E4F-AF2E-C791566D788D}" type="datetimeFigureOut">
              <a:rPr lang="es-MX" smtClean="0"/>
              <a:t>15/11/2023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D6B4-84C4-4BE0-A121-94CAD80AA8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625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0C1F-2AAC-4E4F-AF2E-C791566D788D}" type="datetimeFigureOut">
              <a:rPr lang="es-MX" smtClean="0"/>
              <a:t>15/11/2023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D6B4-84C4-4BE0-A121-94CAD80AA8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3469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0C1F-2AAC-4E4F-AF2E-C791566D788D}" type="datetimeFigureOut">
              <a:rPr lang="es-MX" smtClean="0"/>
              <a:t>15/11/2023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D6B4-84C4-4BE0-A121-94CAD80AA8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1582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0C1F-2AAC-4E4F-AF2E-C791566D788D}" type="datetimeFigureOut">
              <a:rPr lang="es-MX" smtClean="0"/>
              <a:t>15/11/2023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D6B4-84C4-4BE0-A121-94CAD80AA8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7469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0C1F-2AAC-4E4F-AF2E-C791566D788D}" type="datetimeFigureOut">
              <a:rPr lang="es-MX" smtClean="0"/>
              <a:t>15/11/2023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D6B4-84C4-4BE0-A121-94CAD80AA8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0181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40C1F-2AAC-4E4F-AF2E-C791566D788D}" type="datetimeFigureOut">
              <a:rPr lang="es-MX" smtClean="0"/>
              <a:t>15/11/2023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AD6B4-84C4-4BE0-A121-94CAD80AA8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836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¡CAMINA, CORRE Y VUELA!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3" y="5734594"/>
            <a:ext cx="1111478" cy="99005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515290" y="5734594"/>
            <a:ext cx="79291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703" y="584775"/>
            <a:ext cx="4015353" cy="501919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052" y="951245"/>
            <a:ext cx="2133600" cy="214312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303" y="3379862"/>
            <a:ext cx="1911097" cy="191109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619" y="640264"/>
            <a:ext cx="2307818" cy="172296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0619" y="2249436"/>
            <a:ext cx="2190750" cy="208597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1303" y="4335411"/>
            <a:ext cx="2170065" cy="175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0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428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este programa enfatizaremos que la iglesia puede ejercer un ministerio en favor de los niños aun en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medio de las limitantes propias de su edad, otorgándoles experiencias positivas y en otros casos ofrecerles prevención y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empoderamiento.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3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0319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#600 “CUANDO VENGA JESUCRISTO”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9084"/>
            <a:ext cx="9144000" cy="583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0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27976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Feliz sábado a todos, soy </a:t>
            </a:r>
            <a:r>
              <a:rPr lang="es-MX" b="1" dirty="0" err="1" smtClean="0">
                <a:latin typeface="Arial Black" panose="020B0A04020102020204" pitchFamily="34" charset="0"/>
              </a:rPr>
              <a:t>Mefiboset</a:t>
            </a:r>
            <a:r>
              <a:rPr lang="es-MX" b="1" dirty="0" smtClean="0">
                <a:latin typeface="Arial Black" panose="020B0A04020102020204" pitchFamily="34" charset="0"/>
              </a:rPr>
              <a:t>, soy hijo de </a:t>
            </a:r>
            <a:r>
              <a:rPr lang="es-MX" b="1" dirty="0" err="1" smtClean="0">
                <a:latin typeface="Arial Black" panose="020B0A04020102020204" pitchFamily="34" charset="0"/>
              </a:rPr>
              <a:t>Jonatan</a:t>
            </a:r>
            <a:r>
              <a:rPr lang="es-MX" b="1" dirty="0" smtClean="0">
                <a:latin typeface="Arial Black" panose="020B0A04020102020204" pitchFamily="34" charset="0"/>
              </a:rPr>
              <a:t>, cuando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mi nodriza me cargó y corrió para salvarme la vida, tropezó y caí quebrándome ambas piernas, casi no puedo caminar, yo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deseaba tanto volver a caminar con normalidad. Un día el rey David envío a buscarme y ¿saben? ¡logre empoderarme!,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estoy realizando mi vida porque alguien me ha mostrado el amor de Dios.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8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456824" y="290188"/>
            <a:ext cx="3478169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Mis piernas nunca han vuelto a caminar con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normalidad, pero he logrado volver a caminar cognitivamente, emocionalmente, socialmente y espiritualmente; mi vida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se ha transformado en la de un príncipe que come todos los días en la mesa del rey, he recibido propiedades, una familia y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sobre todo el amor de Dios en mi corazón. Agradezco a Dios: porque los que esperan al Señor como yo, adquieren nuevas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fuerzas, ahora puedo caminar y no se fatigarme de la manera que les acabo de comentar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456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6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5990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Hola, Dios bendiga a todos.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Soy el apóstol Pablo y quiero compartir con ustedes estos minutos que corresponden al “nuevo horizonte”.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profeta Isaías dice: “los que esperan al Señor, tendrán nuevas fuerzas, correrán y no se cansarán.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51916" cy="492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8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4288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Yo realicé un ministerio en favor de un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adolescente al que llegue a considerar como a mí “hijo amado” y me refiero a Timoteo. Eunice y </a:t>
            </a:r>
            <a:r>
              <a:rPr lang="es-MX" sz="2000" b="1" dirty="0" err="1" smtClean="0">
                <a:latin typeface="Arial Black" panose="020B0A04020102020204" pitchFamily="34" charset="0"/>
              </a:rPr>
              <a:t>Loida</a:t>
            </a:r>
            <a:r>
              <a:rPr lang="es-MX" sz="2000" b="1" dirty="0" smtClean="0">
                <a:latin typeface="Arial Black" panose="020B0A04020102020204" pitchFamily="34" charset="0"/>
              </a:rPr>
              <a:t> proveyeron lo mejor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que pudieron para Timoteo, sin embargo, la figura paterna siempre le hizo falta y yo pude ejercer ese bendito ministerio.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9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753498" y="644660"/>
            <a:ext cx="227293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su vida, enseñé a Timoteo no solo a caminar, sino más aún a correr por la vida, le ofrecí empoderamiento y riqueza espiritual.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Ayudé a Timoteo a contemplar un nuevo horizonte en Cristo Jesús.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75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4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MEJORAMIENTO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¡NO OLVIDEMOS SER AGRADECIDOS!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5"/>
            <a:ext cx="9144000" cy="516523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427" y="5184465"/>
            <a:ext cx="963146" cy="85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9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5378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música es parte de la riqueza del cielo, a continuación, entonaremos un canto especial para gloria de Dios.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2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774"/>
            <a:ext cx="2155371" cy="20193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50823" y="2834641"/>
            <a:ext cx="4062548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GANHA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78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#558 “Ama a tus prójimos”, #556 “Yo quiero siempre brillar”, #552 “Oh cuánto necesita”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106"/>
            <a:ext cx="9144000" cy="560938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00446" y="6230983"/>
            <a:ext cx="1058091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3226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0972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“¡Paz a vosotros!”, soy Jesucristo. La promesa 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mi siervo Isaías es que aquellos que son especialmente vulnerables como los niños, si aprenden a esperar en mí, tendrán nuevas fuerzas. Yo he mandado a la iglesia a cumplir la gran comisión, que consiste en llevar la predicación del evangelio a todo el mundo.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3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7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89965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Necesito que cada miembro Adventista del Séptimo Día, sea un misionero con una visión local y mundial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en favor de todos los seres humanos pero muy especialmente al grupo de los niños vulnerables. Si cumplen este cometido y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son fieles a mí, cuando Yo regrese por segunda vez a la tierra, “levantarán el vuelo como águilas” para encontrarse conmigo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en las nubes de los cielos y participarán de ir a la Nueva Jerusalén. Esa noche de mi regreso, Yo destruiré para siempre la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vulnerabilidad y todos serán reestablecidos a plenitud y también tendrán vida eterna. 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749" y="0"/>
            <a:ext cx="4428308" cy="389965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" y="0"/>
            <a:ext cx="2233748" cy="38996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6662058" y="0"/>
            <a:ext cx="2481942" cy="38996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7211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 rot="21028861">
            <a:off x="3394869" y="2273369"/>
            <a:ext cx="29719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SECRETARIAL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2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6035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Apreciados hermanos, este día hemos participado de un programa de adoración que nos presenta retos y desafíos muy particulares y urgentes, pues tenemos que alcanzar en el mundo a los niños para ser salvados para el reino de los cielos.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4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3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7003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Mi consejo final para todos los que estamos aquí, es que hagamos nuestra la promesa de Isaías 40:31 “Pero los que esperan al Señor tendrán nuevas fuerzas, levantarán el vuelo como águilas, correrán, y no se cansarán; caminarán y no se fatigarán.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8564" cy="495082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654834" y="4454433"/>
            <a:ext cx="1533730" cy="4963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0421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00917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Por ello, presentemos un menaje (muebles, ropas, enseres) a los niños quienes son altamente vulnerables donde les enseñemos a caminar como </a:t>
            </a:r>
            <a:r>
              <a:rPr lang="es-MX" b="1" dirty="0" err="1" smtClean="0">
                <a:latin typeface="Arial Black" panose="020B0A04020102020204" pitchFamily="34" charset="0"/>
              </a:rPr>
              <a:t>Mefiboset</a:t>
            </a:r>
            <a:r>
              <a:rPr lang="es-MX" b="1" dirty="0" smtClean="0">
                <a:latin typeface="Arial Black" panose="020B0A04020102020204" pitchFamily="34" charset="0"/>
              </a:rPr>
              <a:t>, correr como Pablo y Timoteo a través de una tutorial santificado y preparémoslos para volar en la traslación a la Nueva Jerusalén con Jesucristo durante su advenimiento a esta tierra. 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9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7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5243014" cy="621236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243014" y="646331"/>
            <a:ext cx="3900986" cy="3046988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MISIÓN EN FAVOR  DEL PRÓJIMO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581" y="3752512"/>
            <a:ext cx="3709851" cy="307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7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461665"/>
          </a:xfrm>
          <a:prstGeom prst="rect">
            <a:avLst/>
          </a:prstGeom>
          <a:solidFill>
            <a:srgbClr val="FF9999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#602 “ES EL AMOR DIVINO”.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84885"/>
            <a:ext cx="9144001" cy="578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4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ORACIÓN FINAL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610"/>
            <a:ext cx="9144000" cy="626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728446"/>
            <a:ext cx="9144000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16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9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23841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Isaías 40:31 “Pero los que esperan al Señor tendrán nuevas fuerzas, levantaran el vuelo como águilas, correrán, y no se cansarán, caminarán, y no se fatigarán”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LECTURA BÍBLICA</a:t>
            </a:r>
            <a:endParaRPr lang="es-MX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80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1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ORACIÓN DE RODILLAS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65767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Ahora les invito a orar poniéndonos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 rodillas, voy a agradecer en esta oración a Dios por empoderarme y alcanzarme para salvación.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510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1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568234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MOTIVAR A LA IGLESIA EN GENERAL PARA TRABAJAR EN UN MINISTERIO DE  PREVENCIÓN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AMOR DE LOS NIÑOS VULNERABLES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2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94347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¿Qué es una situación de vulnerabilidad? Es cuando alguien enfrenta una amenaza o peligro. Una persona es vulnerable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cuando tiene poca o nula capacidad de protegerse frente a un riesgo.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INTRODUCCIÓN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99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54791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Cuando se señala que un grupo o un individuo se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encuentra en situación de vulnerabilidad significa que se ubica en una posición de desventaja para poder hacer efectivo sus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derechos y libertades. Este es el caso de millones de niños alrededor del mundo. La Iglesia Adventista del Séptimo Día por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medio del Ministerio de las Posibilidades pretende prevenir, ayudar y empoderar a esta población en específico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144000" cy="443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1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49598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Isaías 40:31 dice “Pero los que esperan al Señor tendrán nuevas fuerzas, levantarán el vuelo como águilas, correrán, y no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se cansarán; caminarán y no se fatigarán”. Esta promesa bíblica es incluyente, la frase: “los que esperan al Señor” abarca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también a los niños. Esta promesa del libro de Isaías aunada a la gran comisión de Mateo 28:16-20, nos ordena llevarlos a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los pies de Jesús.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60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1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1054</Words>
  <Application>Microsoft Office PowerPoint</Application>
  <PresentationFormat>Presentación en pantalla (4:3)</PresentationFormat>
  <Paragraphs>72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21</cp:revision>
  <dcterms:created xsi:type="dcterms:W3CDTF">2023-11-15T23:48:35Z</dcterms:created>
  <dcterms:modified xsi:type="dcterms:W3CDTF">2023-11-16T02:38:55Z</dcterms:modified>
</cp:coreProperties>
</file>