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5" r:id="rId4"/>
    <p:sldId id="264" r:id="rId5"/>
    <p:sldId id="265" r:id="rId6"/>
    <p:sldId id="284" r:id="rId7"/>
    <p:sldId id="259" r:id="rId8"/>
    <p:sldId id="258" r:id="rId9"/>
    <p:sldId id="261" r:id="rId10"/>
    <p:sldId id="262" r:id="rId11"/>
    <p:sldId id="263" r:id="rId12"/>
    <p:sldId id="266" r:id="rId13"/>
    <p:sldId id="260" r:id="rId14"/>
    <p:sldId id="276" r:id="rId15"/>
    <p:sldId id="267" r:id="rId16"/>
    <p:sldId id="269" r:id="rId17"/>
    <p:sldId id="273" r:id="rId18"/>
    <p:sldId id="277" r:id="rId19"/>
    <p:sldId id="278" r:id="rId20"/>
    <p:sldId id="271" r:id="rId21"/>
    <p:sldId id="268" r:id="rId22"/>
    <p:sldId id="270" r:id="rId23"/>
    <p:sldId id="274" r:id="rId24"/>
    <p:sldId id="272" r:id="rId25"/>
    <p:sldId id="275" r:id="rId26"/>
    <p:sldId id="279" r:id="rId27"/>
    <p:sldId id="281" r:id="rId28"/>
    <p:sldId id="282" r:id="rId29"/>
    <p:sldId id="280" r:id="rId30"/>
    <p:sldId id="283" r:id="rId31"/>
    <p:sldId id="286" r:id="rId32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14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A7235-76DF-46CF-8704-8693FE5DDD48}" type="datetimeFigureOut">
              <a:rPr lang="es-MX" smtClean="0"/>
              <a:t>27/12/2023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2555-E6D2-4090-A4CB-C8ED25D3C8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8411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A7235-76DF-46CF-8704-8693FE5DDD48}" type="datetimeFigureOut">
              <a:rPr lang="es-MX" smtClean="0"/>
              <a:t>27/12/2023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2555-E6D2-4090-A4CB-C8ED25D3C8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53180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A7235-76DF-46CF-8704-8693FE5DDD48}" type="datetimeFigureOut">
              <a:rPr lang="es-MX" smtClean="0"/>
              <a:t>27/12/2023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2555-E6D2-4090-A4CB-C8ED25D3C8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72408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A7235-76DF-46CF-8704-8693FE5DDD48}" type="datetimeFigureOut">
              <a:rPr lang="es-MX" smtClean="0"/>
              <a:t>27/12/2023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2555-E6D2-4090-A4CB-C8ED25D3C8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11906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A7235-76DF-46CF-8704-8693FE5DDD48}" type="datetimeFigureOut">
              <a:rPr lang="es-MX" smtClean="0"/>
              <a:t>27/12/2023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2555-E6D2-4090-A4CB-C8ED25D3C8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4466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A7235-76DF-46CF-8704-8693FE5DDD48}" type="datetimeFigureOut">
              <a:rPr lang="es-MX" smtClean="0"/>
              <a:t>27/12/2023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2555-E6D2-4090-A4CB-C8ED25D3C8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89752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A7235-76DF-46CF-8704-8693FE5DDD48}" type="datetimeFigureOut">
              <a:rPr lang="es-MX" smtClean="0"/>
              <a:t>27/12/2023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2555-E6D2-4090-A4CB-C8ED25D3C8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4305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A7235-76DF-46CF-8704-8693FE5DDD48}" type="datetimeFigureOut">
              <a:rPr lang="es-MX" smtClean="0"/>
              <a:t>27/12/2023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2555-E6D2-4090-A4CB-C8ED25D3C8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0700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A7235-76DF-46CF-8704-8693FE5DDD48}" type="datetimeFigureOut">
              <a:rPr lang="es-MX" smtClean="0"/>
              <a:t>27/12/2023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2555-E6D2-4090-A4CB-C8ED25D3C8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682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A7235-76DF-46CF-8704-8693FE5DDD48}" type="datetimeFigureOut">
              <a:rPr lang="es-MX" smtClean="0"/>
              <a:t>27/12/2023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2555-E6D2-4090-A4CB-C8ED25D3C8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10595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A7235-76DF-46CF-8704-8693FE5DDD48}" type="datetimeFigureOut">
              <a:rPr lang="es-MX" smtClean="0"/>
              <a:t>27/12/2023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2555-E6D2-4090-A4CB-C8ED25D3C8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57462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A7235-76DF-46CF-8704-8693FE5DDD48}" type="datetimeFigureOut">
              <a:rPr lang="es-MX" smtClean="0"/>
              <a:t>27/12/2023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A2555-E6D2-4090-A4CB-C8ED25D3C8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6966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¿QUÉ ESTÁS DISPUESTO A DAR?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018" y="646331"/>
            <a:ext cx="6858000" cy="6858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10" y="5679118"/>
            <a:ext cx="1319644" cy="1178882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1499754" y="5706205"/>
            <a:ext cx="7644246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499754" y="6755714"/>
            <a:ext cx="7020791" cy="6938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9126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31848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Nuestro Padre Celestial nos afirma diciendo que,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“con amor eterno nos ha amado” (Jeremías 31:3). Por tanto, “Levanta tus ojos en derredor y mira: todos se reúnen, vienen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 ti; tus hijos vendrán de lejos, y tus hijas serán llevadas en brazos …” Isaías 60: 4,9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2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6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HIMNO DE ALABANZA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466314"/>
            <a:ext cx="9144000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 26 “AQUÍ REUNIDOS”.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0" y="597158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“Bueno es alabarte, oh Jehová, Y cantar salmos a tu nombre, oh Altísimo” (Salmo 92:1)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42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4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1169551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¡Sí, mi Dios suple todo lo que nos falta!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707886"/>
            <a:ext cx="9144000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DISCIPULADO</a:t>
            </a:r>
            <a:endParaRPr lang="es-MX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¡GRACIAS,  PADRE CELESTIAL!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1216"/>
            <a:ext cx="9144000" cy="458045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394365" y="5842337"/>
            <a:ext cx="5749636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5875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641262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3200" b="1" dirty="0" smtClean="0">
                <a:latin typeface="Arial Black" panose="020B0A04020102020204" pitchFamily="34" charset="0"/>
              </a:rPr>
              <a:t>¡Aquí hay un muchacho que tiene 5 panes de cebada y 2 pececillos! 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52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3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36461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“Y tomó Jesús aquellos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panes, y habiendo dado gracias, los repartió entre los discípulos. 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10993" cy="522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9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1949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JESÚS: ¡Haced recostar a la gente!,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-110836" y="5881161"/>
            <a:ext cx="92548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“Había mucha hierba en aquel lugar, y se recostaron como cinco mil hombres…”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3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38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“Si hay hambre en el mundo, no es por escasez de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alimentos, sino por falta de solidaridad y empatía. Hay pan para todos!!! falta generosidad y gratitud en el corazón para compartirlo.”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1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3144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“Y los discípulos repartieron pan entre los que estaban recostados, así mismo de los peces cuanto querían”.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842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1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42545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JESÚS:  Y cuando se hubieron saciado, dijo a sus discípulos…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“Recoged los pedazos que sobraron, para que no se pierda nada”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16290" cy="514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11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195454" y="337637"/>
            <a:ext cx="394854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Recogieron pues, y llenaron doce cestas de pedazos, que de los cinco panes de cebada sobraron a los que habían comido.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195455" cy="686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5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SERVICIO DE CANTO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707886"/>
            <a:ext cx="9144000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#502 “BRILLA EN EL SITIO DONDE ESTÉS”,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#602 “ES EL AMOR DIVINO”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5772"/>
            <a:ext cx="9144000" cy="544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6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 rot="21089791">
            <a:off x="3468098" y="2119746"/>
            <a:ext cx="29719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SECRETARIAL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61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6" y="687891"/>
            <a:ext cx="9121804" cy="621167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328"/>
            <a:ext cx="1857375" cy="185737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973782" y="2964869"/>
            <a:ext cx="4017818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GHANA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82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81043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Nuestra Iglesia nos provee de un ambiente propicio para el desarrollo de nuestra Fe,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al motivarnos en el estudio de la Biblia.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20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5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57348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2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5638"/>
            <a:ext cx="5243014" cy="621236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13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243014" y="645637"/>
            <a:ext cx="3900986" cy="37856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4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EL FIN DE LA MISIÓN DE DIOS</a:t>
            </a:r>
          </a:p>
          <a:p>
            <a:pPr algn="ctr"/>
            <a:endParaRPr lang="es-MX" sz="4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481" y="4544291"/>
            <a:ext cx="3662681" cy="221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8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036617" y="626147"/>
            <a:ext cx="6428509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Parece que cuando los seres humanos se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enfrentan a una tarea de ciertas proporciones, sienten temor e incapacidad para actuar. Felipe argumentó que, ni el sueldo de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doscientos días de trabajo de un obrero sería suficiente para darle un poco de alimento a parte del grupo que se encontraba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Presente.</a:t>
            </a:r>
          </a:p>
        </p:txBody>
      </p:sp>
    </p:spTree>
    <p:extLst>
      <p:ext uri="{BB962C8B-B14F-4D97-AF65-F5344CB8AC3E}">
        <p14:creationId xmlns:p14="http://schemas.microsoft.com/office/powerpoint/2010/main" val="370758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981200" y="582067"/>
            <a:ext cx="651163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Los seres humanos no sabemos qué hacer ante problemas como estos, porque nuestra fe es limitada y generalmente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dependemos de lo que tenemos a la mano. Jesús sabía muy bien lo que se tenía que hacer en momentos como este, pero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dejó que el discípulo viera su incapacidad, para que pudiera comprender la grandeza de un milagro que sería operado para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la gloria de Dios.</a:t>
            </a:r>
          </a:p>
        </p:txBody>
      </p:sp>
    </p:spTree>
    <p:extLst>
      <p:ext uri="{BB962C8B-B14F-4D97-AF65-F5344CB8AC3E}">
        <p14:creationId xmlns:p14="http://schemas.microsoft.com/office/powerpoint/2010/main" val="322437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63497" cy="685800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607126" y="1388055"/>
            <a:ext cx="698269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 este milagro Jesús quiso fortalecer la fe de sus discípulos. Muchas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veces habrá situaciones en nuestra vida en que la necesidad será tan grande y los recursos aparenten ser tan pequeños que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nos limiten a considerar que no es suficiente.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34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133599" y="653903"/>
            <a:ext cx="637309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El Señor aprecia nuestra generosidad y entrega sincera, basta ofrecer nuestro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corazón para mostrarnos que, de algo tan pequeño, puede hacer algo extraordinario. Y tú, ¿qué estás dispuesto a dar?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“Aquellos hombres entonces, viendo la señal que Jesús había hecho, dijeron: Este verdaderamente es el profeta que había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de venir al mundo”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79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4"/>
            <a:ext cx="914400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CON GRATITUD CANTEMOS EL </a:t>
            </a:r>
            <a:r>
              <a:rPr lang="es-MX" sz="3600" b="1" dirty="0" smtClean="0">
                <a:latin typeface="Arial Black" panose="020B0A04020102020204" pitchFamily="34" charset="0"/>
              </a:rPr>
              <a:t>HIMNO # 500 </a:t>
            </a:r>
            <a:endParaRPr lang="es-MX" sz="3600" b="1" dirty="0" smtClean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85102"/>
            <a:ext cx="9144001" cy="508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7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570807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43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ORACIÓN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341419" y="235529"/>
            <a:ext cx="5181600" cy="263236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627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-1" y="-1"/>
            <a:ext cx="914400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DE RODILLAS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5558135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“Todo lo que pidieres en oración, creyendo lo recibiréis”. Por tal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motivo, les invito a orar de rodillas.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3"/>
            <a:ext cx="9144000" cy="495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21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4224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“Después de esto, Jesús se fue al otro lado del mar de Galilea,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el de </a:t>
            </a:r>
            <a:r>
              <a:rPr lang="es-MX" b="1" dirty="0" err="1" smtClean="0">
                <a:latin typeface="Arial Black" panose="020B0A04020102020204" pitchFamily="34" charset="0"/>
              </a:rPr>
              <a:t>Tiberias</a:t>
            </a:r>
            <a:r>
              <a:rPr lang="es-MX" b="1" dirty="0" smtClean="0">
                <a:latin typeface="Arial Black" panose="020B0A04020102020204" pitchFamily="34" charset="0"/>
              </a:rPr>
              <a:t>. Y una gran multitud lo seguía, pues veían las señales que realizaba en los enfermos. Entonces Jesús subió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al monte y se sentó allí con sus discípulos. Cuando Jesús alzó los ojos y vio que una gran multitud venía hacia Él, dijo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a Felipe: ¿Dónde compraremos pan para que coman estos? Pero decía esto para probarlo, porque Él sabía lo que iba a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hacer”. Juan 6:1-6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389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5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5869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545869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Estamos en vísperas de un año nuevo, está por iniciar el 2024, 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410691" y="4433453"/>
            <a:ext cx="5001491" cy="102523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6684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-793" y="4895512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y </a:t>
            </a:r>
            <a:r>
              <a:rPr lang="es-MX" sz="3600" b="1" dirty="0" smtClean="0">
                <a:latin typeface="Arial Black" panose="020B0A04020102020204" pitchFamily="34" charset="0"/>
              </a:rPr>
              <a:t>nos sentimos con un corazón profundamente agradecido con nuestro buen Dios.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489551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-793" y="4364182"/>
            <a:ext cx="3769229" cy="369332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5209309" y="4364182"/>
            <a:ext cx="3933898" cy="369332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538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5122929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ADORAR AL SEÑOR CON LOS RECURSOS PROVISTOS.  PORQUE SOMOS  HECHURA SUYA, CREADOS EN CRISTO JESÚS PARA HACER BUENAS OBRAS, LAS CUALES  DIOS PREPARÓ DE ANTEMANO PARA QUE ANDUVIERAMOS EN ELLAS. 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EFESIOS 2:10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53736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38546" y="4537758"/>
            <a:ext cx="2078181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3858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85178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esta mañana hemos venido a adorar en comunidad, como una gran familia, porque nos amamos los unos a los otros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modelando la gracia de Dios. En este Santuario, no hay barreras de división o separación que nos limiten a hacerlo, y con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mayor razón ahora que vemos que aquel día se acerca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(Hebreos 10:24,25).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" y="1"/>
            <a:ext cx="9525000" cy="468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1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650</TotalTime>
  <Words>855</Words>
  <Application>Microsoft Office PowerPoint</Application>
  <PresentationFormat>Presentación en pantalla (4:3)</PresentationFormat>
  <Paragraphs>74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6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ADMIN</cp:lastModifiedBy>
  <cp:revision>35</cp:revision>
  <dcterms:created xsi:type="dcterms:W3CDTF">2023-12-26T18:32:15Z</dcterms:created>
  <dcterms:modified xsi:type="dcterms:W3CDTF">2023-12-27T19:28:24Z</dcterms:modified>
</cp:coreProperties>
</file>