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7" r:id="rId5"/>
    <p:sldId id="258" r:id="rId6"/>
    <p:sldId id="263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1" r:id="rId18"/>
    <p:sldId id="270" r:id="rId19"/>
    <p:sldId id="272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68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660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291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38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10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1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948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73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110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37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8755-116D-468D-BA23-67D3ECDD6DEB}" type="datetimeFigureOut">
              <a:rPr lang="es-MX" smtClean="0"/>
              <a:t>19/12/2023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360C3-8030-4409-BD8A-D4E2FD87A3F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54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“EL REGALO MÁS PRECIADO”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7" y="5611091"/>
            <a:ext cx="1156804" cy="10304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07127" y="5611091"/>
            <a:ext cx="979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2"/>
            <a:ext cx="9144000" cy="49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7935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vez de gastar recursos simplemente para satisfacer el apetito y comprar inútiles adornos o prendas de vestir, podemos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hacer de las próximas fiestas una ocasión de honrar y glorificar a Dios. Ídem pág. 437.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99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#79 “SE OYE UN CANTO EN ALTA ESFERA”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485"/>
            <a:ext cx="9143999" cy="59270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895" y="976654"/>
            <a:ext cx="5828281" cy="58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238"/>
            <a:ext cx="9144000" cy="78970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3855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707886"/>
            <a:ext cx="2022763" cy="20193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18365" y="2895601"/>
            <a:ext cx="410094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GHANA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47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en la forma en que se ha estado observando la navidad, la gloria se desvía de Él hacia el hombre mortal, cuyo carácter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pecaminoso y defectuoso hizo necesario que el Salvador viniese a nuestro mundo. Ídem pág. 438.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59987">
            <a:off x="3398826" y="2092037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81600" y="328781"/>
            <a:ext cx="3962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es el significado de la navidad aún bajo la espesa capa de comercialización, rituales y egocentrismo en la cual se 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presenta hoy en día, pueda ser un encuentro con Jesús, nuestro salvador quien es el don más sublime y hermoso por el cual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podamos adorar a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4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celebrar la navidad debemos recordar siempre aquellas palabras de Mateo 1:21 “Dará a luz un niño y le llamará su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nombre Jesús, porque el salvará a su pueblo de sus pecados; aceptamos la salvación que Él nos ofrece colocando cada día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 vida a sus pies. Aceptamos el regalo más preciado que Dios pudo darnos. Aceptamos a Jesús.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9" y="523220"/>
            <a:ext cx="5611090" cy="42731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20"/>
            <a:ext cx="1731819" cy="4273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342909" y="523220"/>
            <a:ext cx="1801091" cy="4273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67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01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243014" y="707884"/>
            <a:ext cx="3900986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ESTER Y  </a:t>
            </a:r>
            <a:r>
              <a:rPr lang="es-MX" sz="3600" b="1" dirty="0" smtClean="0">
                <a:latin typeface="Arial Black" panose="020B0A04020102020204" pitchFamily="34" charset="0"/>
              </a:rPr>
              <a:t>MARDOQUEO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3" y="3385539"/>
            <a:ext cx="3900987" cy="347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#81 “NOCHE DE PAZ”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# 92 </a:t>
            </a:r>
            <a:r>
              <a:rPr lang="es-MX" sz="2000" b="1" dirty="0" smtClean="0">
                <a:latin typeface="Arial Black" panose="020B0A04020102020204" pitchFamily="34" charset="0"/>
              </a:rPr>
              <a:t>“ÁNGELES </a:t>
            </a:r>
            <a:r>
              <a:rPr lang="es-MX" sz="2000" b="1" dirty="0" smtClean="0">
                <a:latin typeface="Arial Black" panose="020B0A04020102020204" pitchFamily="34" charset="0"/>
              </a:rPr>
              <a:t>CANTANDO ESTÁN”,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83 LA PRIMERA NAVIDAD”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2660"/>
            <a:ext cx="9191787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0" y="646331"/>
            <a:ext cx="6158345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0"/>
            <a:ext cx="1420090" cy="6211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578436" y="646330"/>
            <a:ext cx="1565564" cy="6211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30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03960" y="3811012"/>
            <a:ext cx="3740040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9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Feliz </a:t>
            </a:r>
          </a:p>
          <a:p>
            <a:pPr algn="ctr"/>
            <a:r>
              <a:rPr lang="es-MX" sz="9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Sábado</a:t>
            </a:r>
            <a:endParaRPr lang="es-MX" sz="9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7102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6340" y="1496290"/>
            <a:ext cx="79544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S</a:t>
            </a:r>
            <a:r>
              <a:rPr lang="es-MX" sz="9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ean todos bienvenidos</a:t>
            </a:r>
            <a:endParaRPr lang="es-MX" sz="9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3755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RESALTAR LA IMPORTANCIA Y GRAN VALOR DE NUESTRO SALVADOR Y  LO QUE HIZO POR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NOSOTROS,  ENFATIZAR EL VERDADERO VALOR DE LAS COSAS MATERIALES Y ESPIRITUALES.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Buenos días apreciados hermanos en esta época de fiestas, decoraciones, reuniones familiares y sobre todo regalos costosos,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descubriremos juntos – el regalo más preciado.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los antiguos magos podéis ofrecer a Dios vuestros mejores regalos y demostrar el don que hizo a un mundo pecaminoso.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Hogar Cristiano, pág. 438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6420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9927" y="584775"/>
            <a:ext cx="12053454" cy="62621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70363" y="1579418"/>
            <a:ext cx="137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78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IMITA A JESÚS EN ESTA NAVIDAD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1652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5098473"/>
            <a:ext cx="914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384</Words>
  <Application>Microsoft Office PowerPoint</Application>
  <PresentationFormat>Presentación en pantalla (4:3)</PresentationFormat>
  <Paragraphs>48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29</cp:revision>
  <dcterms:created xsi:type="dcterms:W3CDTF">2023-12-19T16:34:00Z</dcterms:created>
  <dcterms:modified xsi:type="dcterms:W3CDTF">2023-12-19T21:38:26Z</dcterms:modified>
</cp:coreProperties>
</file>