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2" r:id="rId5"/>
    <p:sldId id="263" r:id="rId6"/>
    <p:sldId id="261" r:id="rId7"/>
    <p:sldId id="258" r:id="rId8"/>
    <p:sldId id="260" r:id="rId9"/>
    <p:sldId id="265" r:id="rId10"/>
    <p:sldId id="266" r:id="rId11"/>
    <p:sldId id="264" r:id="rId12"/>
    <p:sldId id="267" r:id="rId13"/>
    <p:sldId id="268" r:id="rId14"/>
    <p:sldId id="269" r:id="rId15"/>
    <p:sldId id="273" r:id="rId16"/>
    <p:sldId id="274" r:id="rId17"/>
    <p:sldId id="270" r:id="rId18"/>
    <p:sldId id="271" r:id="rId19"/>
    <p:sldId id="272" r:id="rId20"/>
    <p:sldId id="275" r:id="rId21"/>
    <p:sldId id="27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760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990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313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594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927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358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2958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2381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9190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24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7054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16A2B-F916-4756-A5F2-8548669376BF}" type="datetimeFigureOut">
              <a:rPr lang="es-MX" smtClean="0"/>
              <a:t>28/11/2023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5445-6ACE-4394-B5BF-8DAEED0CCAE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487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5589410"/>
            <a:ext cx="907844" cy="8086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43792" y="5640779"/>
            <a:ext cx="669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58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2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540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Por lo cual animaos los unos a los otros y edificaos los unos a los otros, así como lo estáis haciendo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1 Tesalonicenses 5:11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293221" y="1418047"/>
            <a:ext cx="61917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3. Pida la opinión de sus visitas o de los miembros en general. Pregúntenles cómo ha sido su experiencia en el culto, y puede incentivarlos por su participación.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572000" y="5849655"/>
            <a:ext cx="2913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33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4"/>
            <a:ext cx="9144000" cy="615011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883"/>
            <a:ext cx="1972491" cy="2019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50823" y="2944968"/>
            <a:ext cx="403642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GHANA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2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0359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4. Promover los grupos pequeños. Durante un culto normal,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</a:t>
            </a:r>
            <a:r>
              <a:rPr lang="es-MX" sz="2000" b="1" dirty="0" smtClean="0">
                <a:latin typeface="Arial Black" panose="020B0A04020102020204" pitchFamily="34" charset="0"/>
              </a:rPr>
              <a:t>os asistentes escuchan y vuelven a sus casas, pero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importante tener reuniones íntimas en grupos pequeños que les ayuden a tener un sentido de pertenencia.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2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rot="21141766">
            <a:off x="3220747" y="1985554"/>
            <a:ext cx="337246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SECRETARIAL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88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572000" y="5793379"/>
            <a:ext cx="29913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4" name="Rectángulo 3"/>
          <p:cNvSpPr/>
          <p:nvPr/>
        </p:nvSpPr>
        <p:spPr>
          <a:xfrm>
            <a:off x="1240972" y="1690062"/>
            <a:ext cx="63224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egoísmo y la fría formalidad casi han extinguido el fuego del amor. Muchos de los que profesan su nombre han perdido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vista el hecho de que los cristianos deben representar a Cristo. A menos que practiquemos el sacrificio personal para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bien de otros, en el círculo familiar, en el vecindario, en la iglesia y en dondequiera que podamos, cualquiera sea nuestra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profesión. —El Deseado de Todas las Gentes, 460, 465.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035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 deseo de Dios en esta mañana es que fomentemos el amor genuino, el compañerismo y la empatía para poder atender las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necesidades de las visitas y de los miembros. Para así poder estar más cerca de la iglesia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79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VERSÍCULO  PARA MEMORIZAR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5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9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5638"/>
            <a:ext cx="5243014" cy="621236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43014" y="645637"/>
            <a:ext cx="3900986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MISIÓN EN FAVOR DE LOS PODEROSOS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14" y="4431288"/>
            <a:ext cx="3886769" cy="242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3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#497 “MANOS”.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39" y="1107993"/>
            <a:ext cx="6293922" cy="732410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36914" y="1107993"/>
            <a:ext cx="627017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7990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645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#217 “Bienvenida de Jesús”, #557 “¿Qué estás haciendo por Cristo?”, #562 “Esparcid la luz de Cristo”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9955"/>
            <a:ext cx="9187431" cy="55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7655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820194" y="457200"/>
            <a:ext cx="3820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ORACIÓN FINAL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76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67512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955280" y="261257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   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98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594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Mantengan íntimo su vínculo de unión, cerrando sus filas por el amor y la unidad, estimulándose unos a otros para progresar y adquiriendo cada uno valor, fortaleza y ayuda de los demás (Joyas de los Testimonios, tomo3, pág. 84).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94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93192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16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59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75657" y="1120973"/>
            <a:ext cx="600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Conocerás algunos consejos para fomentar el amor y la grata convivencia entre los miembros y las visitas en el culto.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1. Ofrezca a los invitados una excelente primera impresión de su iglesia, cuando entren por la puerta principal o al darles 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bienvenida. Si haces que todos se sientan incluidos, será más probable que vuelvan.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409162" y="5787025"/>
            <a:ext cx="3093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465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54591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2. Esfuércese por preguntar sus nombres y obtener sus datos de contacto para enviarles recursos sobre los programas de su iglesia o visitarlos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0381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629635" y="1162594"/>
            <a:ext cx="30548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RODILLAS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7758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Romanos 15:2. Cada uno de nosotros agrade a su prójimo en lo que es bueno, con el fin de edificarlo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6928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LECTURA BÍBLICA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" y="4730655"/>
            <a:ext cx="914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Una iglesia debe fomentar el desarrollo espiritual de todos los que la visitan, asisten y la llaman hogar. Como líder de grupo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pequeño o del ministerio, quizá se pregunte cómo promover el crecimiento de la iglesia para que más visitas puedan asistir.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Mejorar la asistencia crea una comunidad y conecta a las personas con su misión. 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3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40323"/>
            <a:ext cx="91440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#558 “AMA A TUS PRÓJIMOS”.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9092"/>
            <a:ext cx="9144000" cy="58389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461658" y="5603966"/>
            <a:ext cx="2233748" cy="19594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128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EVANGELISMO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ENVIADOS CON UNA MISIÓN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39"/>
            <a:ext cx="9167302" cy="52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397</TotalTime>
  <Words>533</Words>
  <Application>Microsoft Office PowerPoint</Application>
  <PresentationFormat>Presentación en pantalla (4:3)</PresentationFormat>
  <Paragraphs>48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26</cp:revision>
  <dcterms:created xsi:type="dcterms:W3CDTF">2023-11-28T17:21:38Z</dcterms:created>
  <dcterms:modified xsi:type="dcterms:W3CDTF">2023-11-29T00:15:45Z</dcterms:modified>
</cp:coreProperties>
</file>