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3" r:id="rId6"/>
    <p:sldId id="262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24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627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579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15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972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522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597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79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073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052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01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69D28-0749-4D8F-8C97-57F2CECBF0E9}" type="datetimeFigureOut">
              <a:rPr lang="es-MX" smtClean="0"/>
              <a:t>13/12/2023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D43E6-CA86-4AA2-A8AD-3CE8DB415C3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1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CUALIDADES DE UNA IGLESIA EMPÁTICA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3" y="5721928"/>
            <a:ext cx="1001268" cy="8918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43891" y="5721929"/>
            <a:ext cx="7800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 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9"/>
            <a:ext cx="9144000" cy="51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UNIDAD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de las premisas que </a:t>
            </a:r>
            <a:r>
              <a:rPr lang="es-MX" sz="2000" b="1" dirty="0" err="1" smtClean="0">
                <a:latin typeface="Arial Black" panose="020B0A04020102020204" pitchFamily="34" charset="0"/>
              </a:rPr>
              <a:t>mantendra</a:t>
            </a:r>
            <a:r>
              <a:rPr lang="es-MX" sz="2000" b="1" dirty="0" smtClean="0">
                <a:latin typeface="Arial Black" panose="020B0A04020102020204" pitchFamily="34" charset="0"/>
              </a:rPr>
              <a:t>́ a la iglesia unida y en armonía es “No abandones el equipo”, los miembros del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equipo no abandonan su puesto, pues todos son indispensables para el éxito.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045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20"/>
            <a:ext cx="914400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030687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3819"/>
            <a:ext cx="9144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485 “UNIDOS EN VERDAD”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929"/>
            <a:ext cx="9230942" cy="59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BONDAD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0889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</a:t>
            </a:r>
            <a:r>
              <a:rPr lang="es-MX" sz="2000" b="1" dirty="0" smtClean="0">
                <a:latin typeface="Arial Black" panose="020B0A04020102020204" pitchFamily="34" charset="0"/>
              </a:rPr>
              <a:t>irtud que otorga el Espíritu Santo a una vida transformada, “Mis hermanos y hermanas, visitad a los que viven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cerca de vosotros, y por la simpatía y la bondad procurad alcanzar sus corazones” SC, 144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1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823"/>
            <a:ext cx="2078182" cy="2019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59927" y="3061855"/>
            <a:ext cx="405938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GHANA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GENTILEZA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6431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</a:t>
            </a:r>
            <a:r>
              <a:rPr lang="es-MX" sz="2000" b="1" dirty="0" smtClean="0">
                <a:latin typeface="Arial Black" panose="020B0A04020102020204" pitchFamily="34" charset="0"/>
              </a:rPr>
              <a:t>ué beneficios tan </a:t>
            </a:r>
            <a:r>
              <a:rPr lang="es-MX" sz="2000" b="1" dirty="0" err="1" smtClean="0">
                <a:latin typeface="Arial Black" panose="020B0A04020102020204" pitchFamily="34" charset="0"/>
              </a:rPr>
              <a:t>abarcantes</a:t>
            </a:r>
            <a:r>
              <a:rPr lang="es-MX" sz="2000" b="1" dirty="0" smtClean="0">
                <a:latin typeface="Arial Black" panose="020B0A04020102020204" pitchFamily="34" charset="0"/>
              </a:rPr>
              <a:t> son alcanzados a través de esta cualidad, los que nos visitan por primera vez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querrán volver, esforcémonos y aprendamos de las experiencias que nos comparten nuestros hermanos a distancia-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8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38839">
            <a:off x="3568531" y="2218321"/>
            <a:ext cx="269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SECRETARIAL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ARMONÍA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165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Salmos 133:1 dice: “¡Mirad cuán bueno y cuán delicioso es habitar los hermanos juntos en armonía!”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11" y="584774"/>
            <a:ext cx="7390534" cy="49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COMPAÑERISMO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994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</a:t>
            </a:r>
            <a:r>
              <a:rPr lang="es-MX" b="1" dirty="0" smtClean="0">
                <a:latin typeface="Arial Black" panose="020B0A04020102020204" pitchFamily="34" charset="0"/>
              </a:rPr>
              <a:t>s considerado como el aprecio que tiene una persona por otra y la capacidad de poder dar la mano a otros,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va más all</a:t>
            </a:r>
            <a:r>
              <a:rPr lang="es-MX" b="1" dirty="0">
                <a:latin typeface="Arial Black" panose="020B0A04020102020204" pitchFamily="34" charset="0"/>
              </a:rPr>
              <a:t>á</a:t>
            </a:r>
            <a:r>
              <a:rPr lang="es-MX" b="1" dirty="0" smtClean="0">
                <a:latin typeface="Arial Black" panose="020B0A04020102020204" pitchFamily="34" charset="0"/>
              </a:rPr>
              <a:t> de los intereses personales, en realidad es compartir los propósitos o logros, es aportar lo mejor de uno mismo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para que el camino sea agradable y eficiente, es por ello que debemos poner todo nuestro empeño en conservar nuestra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amistad con Dios y con nuestros semejantes.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43014" y="645638"/>
            <a:ext cx="3900986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MISIÓN EN FAVOR DE LOS NO ALCANZADOS: SEGUNDA PARTE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3" y="3692626"/>
            <a:ext cx="3900987" cy="31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597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#354 “VOY CAMINANDO”, #347 “CON GOZO CANTO AL SEÑOR”,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#350 “ANDANDO EN LA LUZ DE DIOS”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6305"/>
            <a:ext cx="9144001" cy="56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hoy se alabase más a Dios, aumentarían constantemente la esperanza, el valor y la fe. ¿No fortalecería esto las manos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soldados valientes que hoy defienden la verdad?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(Profetas y reyes, p.149)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49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86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96664" y="512618"/>
            <a:ext cx="5640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ORACIÓN 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95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82290" y="914400"/>
            <a:ext cx="4693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dirty="0" smtClean="0">
                <a:latin typeface="Brush Script MT" panose="03060802040406070304" pitchFamily="66" charset="0"/>
              </a:rPr>
              <a:t>Feliz Sábado</a:t>
            </a:r>
            <a:endParaRPr lang="es-MX" sz="80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605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¡Qué alegría saludarles queridos hermanos y amigos que nos acompañan! Me complace extenderles la bienvenida a este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programa que nos recordará la importancia de desarrollar cualidades que describen a una iglesia atenta y cercana a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necesidades de cada uno.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66655" y="678873"/>
            <a:ext cx="13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BIENVENIDA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60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3835" y="1413164"/>
            <a:ext cx="55563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Bienvenidos</a:t>
            </a:r>
            <a:endParaRPr lang="es-MX" sz="115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638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INVITAR A LOS MIEMBROS DE ESCUELA SABÁTICA A POSEER CUALIDADES QUE EDIFIQUEN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IGLESIA SANA GUIADA POR EL ESPÍRITU DE DIOS. 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4703564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COMUNIÓN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oración es uno de los actos más poderosos de la fe que no debemos dejar de practicar. Orar unos por otros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mantiene en comunión con Dios y con nuestros hermanos. “Orar es el acto de abrir nuestro corazón a Dios como a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amigo.” (La oración cap. 1).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1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4949786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AMOR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</a:t>
            </a:r>
            <a:r>
              <a:rPr lang="es-MX" sz="2000" b="1" dirty="0" smtClean="0">
                <a:latin typeface="Arial Black" panose="020B0A04020102020204" pitchFamily="34" charset="0"/>
              </a:rPr>
              <a:t>s un fruto divino, que una iglesia empática debe tener, tú y yo somos la iglesia, para obtener de ese amor, hemos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alimentarnos de la Palabra de Dios. Leamos Salmos 133: 1 y comparte con la visita que este a tu lado.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489" y="523220"/>
            <a:ext cx="6719021" cy="44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644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</a:t>
            </a:r>
            <a:r>
              <a:rPr lang="es-MX" sz="2400" b="1" dirty="0" smtClean="0">
                <a:latin typeface="Arial Black" panose="020B0A04020102020204" pitchFamily="34" charset="0"/>
              </a:rPr>
              <a:t>urge de un corazón transformado, alegra la vida, se propaga y hace que el ambiente sea agradable. “Habladles de la alegría y del gozo que acompañan a la vida cristiana” SC, 156.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3855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GOZO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584775"/>
            <a:ext cx="4476750" cy="44767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855" y="584775"/>
            <a:ext cx="2319769" cy="4476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810375" y="584775"/>
            <a:ext cx="2347479" cy="4571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68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835"/>
            <a:ext cx="9144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Seamos alegres y transmitamos ese gozo alabando a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mediante las estrofas del himno #349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“¡Gran gozo hay en mi alma hoy!”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112"/>
            <a:ext cx="9140163" cy="52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2706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</a:t>
            </a:r>
            <a:r>
              <a:rPr lang="es-MX" sz="2400" b="1" dirty="0" smtClean="0">
                <a:latin typeface="Arial Black" panose="020B0A04020102020204" pitchFamily="34" charset="0"/>
              </a:rPr>
              <a:t>UNA MATA DE MANGOS QUE DA CALABAZAS?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6"/>
            <a:ext cx="9144001" cy="52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596</Words>
  <Application>Microsoft Office PowerPoint</Application>
  <PresentationFormat>Presentación en pantalla (4:3)</PresentationFormat>
  <Paragraphs>63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Brush Script MT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21</cp:revision>
  <dcterms:created xsi:type="dcterms:W3CDTF">2023-12-12T23:22:53Z</dcterms:created>
  <dcterms:modified xsi:type="dcterms:W3CDTF">2023-12-13T22:57:10Z</dcterms:modified>
</cp:coreProperties>
</file>