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9" r:id="rId5"/>
    <p:sldId id="266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8" r:id="rId14"/>
    <p:sldId id="271" r:id="rId15"/>
    <p:sldId id="272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7" r:id="rId25"/>
    <p:sldId id="280" r:id="rId26"/>
    <p:sldId id="281" r:id="rId27"/>
    <p:sldId id="282" r:id="rId28"/>
    <p:sldId id="285" r:id="rId29"/>
    <p:sldId id="286" r:id="rId30"/>
    <p:sldId id="288" r:id="rId31"/>
    <p:sldId id="289" r:id="rId32"/>
    <p:sldId id="283" r:id="rId33"/>
    <p:sldId id="284" r:id="rId34"/>
    <p:sldId id="287" r:id="rId35"/>
    <p:sldId id="290" r:id="rId36"/>
    <p:sldId id="291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56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13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129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552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622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43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119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883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235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755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728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481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0FCF7-706E-4A0D-9AD2-260F36883FCF}" type="datetimeFigureOut">
              <a:rPr lang="es-MX" smtClean="0"/>
              <a:t>26/10/2023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26A0-D8B8-4DA2-8247-E1F0FA179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53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“LA OBRA DEL ESPÍRITU SANTO Y SU RELACIÓN CON  EL DON  PROFÉTICO”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5527804"/>
            <a:ext cx="1219199" cy="10860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82435" y="5527804"/>
            <a:ext cx="9822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97"/>
            <a:ext cx="9144000" cy="46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181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Antes del pecado, la comunicación con Dios era directa, El Señor se presentaba a Adán sin necesidad de intermediarios,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ambos podían tener una plática de persona a persona sin ningún inconveniente. Sin embargo, luego de que el pecado entrara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 este mundo, Dios decidió limitar esta relación como un acto de misericordia hacia el hombre, pues ninguna presencia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pecaminosa puede permanecer delante de Dios Todopoderoso.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pecado literalmente creó una separación entre Dios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hombre, sin embargo, en medio de esta separación, Dios instauró un puente de comunicación para manifestarse a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hombres; la revelación.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0"/>
            <a:ext cx="9048750" cy="553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187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#67 “SEÑOR YO TE CONOZCO”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819"/>
            <a:ext cx="9144000" cy="58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41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revelación es indispensable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salvación del hombre, Dios mismo se da a conocer de diferentes formas, está interesado en que se le conozca para que el hombre reciba redención.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 revelación, no puede haber salvación.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923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quisiéramos definir la revelación, podemos empezar por entender algunos términos como “</a:t>
            </a:r>
            <a:r>
              <a:rPr lang="es-MX" sz="2000" b="1" dirty="0" err="1" smtClean="0">
                <a:latin typeface="Arial Black" panose="020B0A04020102020204" pitchFamily="34" charset="0"/>
              </a:rPr>
              <a:t>galah</a:t>
            </a:r>
            <a:r>
              <a:rPr lang="es-MX" sz="2000" b="1" dirty="0" smtClean="0">
                <a:latin typeface="Arial Black" panose="020B0A04020102020204" pitchFamily="34" charset="0"/>
              </a:rPr>
              <a:t>” en hebreo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 err="1" smtClean="0">
                <a:latin typeface="Arial Black" panose="020B0A04020102020204" pitchFamily="34" charset="0"/>
              </a:rPr>
              <a:t>apokalupto</a:t>
            </a:r>
            <a:r>
              <a:rPr lang="es-MX" sz="2000" b="1" dirty="0" smtClean="0">
                <a:latin typeface="Arial Black" panose="020B0A04020102020204" pitchFamily="34" charset="0"/>
              </a:rPr>
              <a:t>” en griego. Ambos transmiten la idea de descubrir los ojos, quitar una venda que impide la visibilidad 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descubrir algo que estaba escondido. En otras palabras, la revelación es el proceso por el cual Dios se da a conocer.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Algo interesante, es que Dios se revela a sí mismo, él siempre toma la iniciativa de darse a conocer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7" y="0"/>
            <a:ext cx="4162425" cy="41592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2490786" cy="41592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653212" y="-1"/>
            <a:ext cx="2490786" cy="41592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43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5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Biblia es clara en decir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“no hay justo ni aún uno, no hay quien busque a Dios”, sin embargo, el amor de Dios es tan grande, que él decide manifestarse al pecador y presentarle la verdad.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070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25236" y="2341417"/>
            <a:ext cx="1205346" cy="581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27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29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gran propósito de la revelación es que nosotros podamos conocer al Señor y como consecuencia le lleguemos a amar.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354215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MEJORAMIENTO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20693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ÉTICA PASTORAL – PARTE 2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324"/>
            <a:ext cx="9144000" cy="44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50829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ya se dijo, la revelación tiene como propósito conocer a Dios. Ahora bien, la revelación puede clasificarse en dos: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“revelación general” y “revelación especial”. La revelación general actúa cuando Dios se presenta a través de sus obras como la naturaleza, el salmista dice: “Los cielos cuentan la gloria de Dios y el firmamento anuncian la obra de sus manos” (Salmos 19:1).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70764" y="-1"/>
            <a:ext cx="40732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la misma forma, la revelación general se caracteriza por ser universal, es accesible para todos los seres humanos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tiene diferentes modalidades. Puede manifestarse en la conciencia de los seres humanos o en la misma historia, aunque para que esta última tenga resultados se requiere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la iluminación divina y de la Escritura.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070765" cy="73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78832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38544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19054" y="3858490"/>
            <a:ext cx="5624946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CAMERÚN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4657544"/>
            <a:ext cx="9144000" cy="954107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LARGA ESPERA DE UN GUARDADOR DEL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SÁBADO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25236" y="4087091"/>
            <a:ext cx="140936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COSMAS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5611651"/>
            <a:ext cx="919941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SÁBADO 28 DE OCTUBRE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DE 2023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036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#207 “DIOS NOS HABLA” #193 “DIOS NOS HA DADO PROMESA”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032"/>
            <a:ext cx="9144000" cy="55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9869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Aunque Dios se revela de manera universal a través de la naturaleza, la conciencia y la historia, la degradación humana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era tanta que fue necesario otro tipo de revelación. A esta nueva revelación se le conoce como “revelación especial”.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diferencia de la general, la revelación especial no solo presenta a Dios como el creador y sustentador de la naturaleza o de la historia, en la revelación especial el Señor se presenta de manera personal con el propósito de redimir </a:t>
            </a:r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 smtClean="0">
                <a:latin typeface="Arial Black" panose="020B0A04020102020204" pitchFamily="34" charset="0"/>
              </a:rPr>
              <a:t>reconciliar 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mundo consigo mismo.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780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Como su nombre lo indica, la revelación especial no es universal ni accesible para todos en primera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instancia, sino que Dios escoge a determinadas personas para dar a conocer su voluntad. Este tipo de revelación es expresada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persona de los profetas, hombres a los cuales Dios se les manifestaba y comunicaba un mensaje de redención para su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pueblo.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29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por eso, que el centro y máxima expresión de la revelación especial se dio en la persona de Jesucristo, Dios hecho semejante a los hombres para redimirnos de todo pecado.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106522">
            <a:off x="3253998" y="2216727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49927" y="1228397"/>
            <a:ext cx="68441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Aunque muchos piensen que los mensajes dados por los profetas fueron directamente escritos por el Señor, la realidad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que no es así. Dios les reveló su mensaje a los profetas, pero respetó la manera en que ellos escribían de acuerdo a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contextos culturales. Eso es precisamente lo que se espera de la inspiración, Dios llamaba a un hombre para revelarle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mensaje especial, luego Dios lo capacitaba a través de su Espíritu, le confería sabiduría, guiaba su investigación y finalmente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inducía a que comunicara la revelación en sus palabras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14894" y="903995"/>
            <a:ext cx="69134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Ahora, puede surgir la pregunta: ¿Quién asegura entonces que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mensaje dado por el profeta fue correctamente transmitido? La respuesta es clara, el mensaje era correctamente divulgado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porque lo que los profetas transmitieron no fue de carácter meramente humano, sino tuvo su origen en lo divino. Dios se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encargaba de que el profeta transmitiera correctamente su mensaje. Además, nada de lo dicho por el profeta se le atribuía 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él, todo profeta al transmitir un mensaje de Dios siempre declaraba: “El Señor ha dicho”, dando a entender, que la autoría le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pertenecía a él. Por ello, la inspiración es una obra divina, no humana.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7527" y="806486"/>
            <a:ext cx="71905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Además de la revelación hay un término usado para referirse a la obra profética: “la inspiración”. El apóstol Pedro declaró: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“… los santos hombres de Dios hablaron siendo inspirados por el Espíritu Santo” (2 Pedro 1: 21), haciendo referencia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obra que motivó a los profetas a proclamar el mensaje. Si bien la palabra inspiración se deriva del latín y no del griego, el sentido de que toda profecía bíblica procede del Espíritu Santo está presente en toda la Escritura. “Inspiración” quiere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decir motivar o infundir aliento.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29144" y="1125187"/>
            <a:ext cx="68857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Biblia es evidente como el Espíritu Santo movía y motivaba a los profetas a pregonar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mensajes que habían sido revelados por Dios. Algunas veces el profeta comunicaba el mensaje de manera oral y otras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manera escrita, los que llegaron a escribir, fueron los que constituyeron la Escritura inspirada por Dios declarada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2 Timoteo 3: 16 “Toda la Escritura, es inspirada por Dios”. Por tanto, la inspiración es aquella obra que el Espíritu hace en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persona del profeta de modo que pueda proclamar a los demás el mensaje que el Señor le ha revelado específicamente a él.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3726" y="1074509"/>
            <a:ext cx="69965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Luego de que la revelación fue dada y que el Espíritu Santo inspiraba al profeta para transmitir el mensaje, otro fenómeno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entra en escena: la iluminación. La iluminación es la obra que el Espíritu Santo hace en cada creyente para que sea capaz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comprender las profecías. Como su nombre lo indica, esta obra tiene que ver con iluminar el pensamiento, con discernir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obtener la capacidad de comprensión del mensaje dado por el profeta. En esta obra también está presente el Espíritu Santo,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quien ahora se encarga de ayudar a las mentes de los hombres para entender el significado de la revelación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36073" y="792540"/>
            <a:ext cx="6858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tanto, el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proceso de la comprensión del don de profecía se puede resumir en lo siguiente. Dios llama a un profeta y le revela un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mensaje, luego el espíritu Santo inspira al profeta para que sea capaz de comunicar en sus palabras la revelación y, por último,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mismo espíritu que inspiró al profeta ahora ilumina las mentes de todo creyente para que logre comprender la revelación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inicial. Revelación-Inspiración-Iluminación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0945" y="2075996"/>
            <a:ext cx="8077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600" b="1" dirty="0" smtClean="0">
                <a:latin typeface="Edwardian Script ITC" panose="030303020407070D0804" pitchFamily="66" charset="0"/>
              </a:rPr>
              <a:t>Bienvenidos</a:t>
            </a:r>
            <a:endParaRPr lang="es-MX" sz="166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05345" y="861675"/>
            <a:ext cx="680258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 pesar de no merecerlo y ser los culpables directos de la ruptura de la comunicación cara a cara con Dios, el Señor ha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mostrado su amor a través de las edades al levantar hombres para revelarles su mensaje. Asimismo, ha designado a su Santo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Espíritu para ayudar a sus profetas a comunicar de manera correcta su mensaje.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22218" y="944894"/>
            <a:ext cx="70519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hace más, ese mismo Espíritu nos ayuda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nosotros a poder comprender la revelación que se le dio al profeta.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semejante muestra de amor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¿Cómo no decidirse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tener un encuentro personal con él cada día? Seamos agradecidos por el Espíritu de la Profecía mis hermanos, gocémonos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los mensajes que comunicaron los profetas y estudiemos a la mensajera que Dios levantó para este último tiempo.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57345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3014" y="645638"/>
            <a:ext cx="3900986" cy="34778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COMPARTIR LA MISIÓN DE DIOS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4" y="4123513"/>
            <a:ext cx="3900986" cy="27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#201 “CANCIÓN DEL ESPÍRITU”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71752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9978" y="858981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3219"/>
            <a:ext cx="9144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POSTREMONOS PARA ORAR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551"/>
            <a:ext cx="9144000" cy="60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Jeremías 9:23-24 “Así dijo Jehová: No se alabe el sabio en su sabiduría, ni en su valentía se alabe el valiente, ni el rico se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alabe en sus riquezas. Mas alábese en esto el que se hubiere de alabar: en entenderme y conocerme, que yo soy Jehová,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hago misericordia, juicio y justicia en la tierra; porque estas cosas quiero, dice Jehová”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3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" y="54586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COMPRENDER EL PROCESO REVELACIÓN-INSPIRACIÓN-ILUMINACIÓN Y REFLEXIONAR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OBRA QUE EL ESPÍRITU SANTO HACE EN FAVOR DE LA CORRECTA COMPRENSIÓN DE LA PROFECÍA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64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¿Qué es la verdad? ¿cómo sé lo que es verdadero? ¿De qué manera llego a conocer la verdad? Como estas, hay muchas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interrogantes que el hombre continuamente se hace.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en día, existe numerosos debates de si la verdad puede ser conocida, si la verdad es relativa o hay algunas verdades que son absolutas, las fuentes del conocimiento de la verdad etc.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62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Esas interrogantes llegan al mundo cristiano, sin embargo,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se encargó de responderlas. Primeramente, es necesario dejar en claro que hay diversas fuentes de conocimiento, está el empirismo, la autoridad, la razón y la intuición. Sin embargo,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todas ellas, hay una que rompe el orden natural y que pone en contacto con lo trascendental, a esto se le conoce como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</a:t>
            </a:r>
            <a:r>
              <a:rPr lang="es-MX" sz="2000" b="1" dirty="0" smtClean="0">
                <a:latin typeface="Arial Black" panose="020B0A04020102020204" pitchFamily="34" charset="0"/>
              </a:rPr>
              <a:t>evelación.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-1"/>
            <a:ext cx="3810000" cy="44362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2666999" cy="44362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477000" y="0"/>
            <a:ext cx="2666999" cy="44362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89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día de hoy, estudiaremos acerca del proceso revelación-inspiración en la persona de los profetas y cómo es que nosotros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llegamos a comprender el mensaje que Dios quiere comunicarnos.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1783</Words>
  <Application>Microsoft Office PowerPoint</Application>
  <PresentationFormat>Presentación en pantalla (4:3)</PresentationFormat>
  <Paragraphs>117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29</cp:revision>
  <dcterms:created xsi:type="dcterms:W3CDTF">2023-10-25T20:09:14Z</dcterms:created>
  <dcterms:modified xsi:type="dcterms:W3CDTF">2023-10-26T19:22:30Z</dcterms:modified>
</cp:coreProperties>
</file>