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9" r:id="rId6"/>
    <p:sldId id="268" r:id="rId7"/>
    <p:sldId id="257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1" r:id="rId29"/>
    <p:sldId id="282" r:id="rId30"/>
    <p:sldId id="283" r:id="rId31"/>
    <p:sldId id="287" r:id="rId32"/>
    <p:sldId id="286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07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292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44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788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235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7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34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41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977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098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084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24C1-CBF7-43CF-9DE5-6266C4A61EBD}" type="datetimeFigureOut">
              <a:rPr lang="es-MX" smtClean="0"/>
              <a:t>21/09/2023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9EFE3-97BE-42A9-81E2-8AB3D8B681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490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“PORQUE TÚ Y YO SOMOS LA IGLESIA”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5775868"/>
            <a:ext cx="1110342" cy="9890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75868"/>
            <a:ext cx="8404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542229"/>
            <a:ext cx="4023360" cy="52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“Y el segundo es semejante: Amarás a tu prójimo como a ti mismo”. Mateo 22.39. El amor verdadero es mucho más que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mero sentimiento. Es bondad en el hablar, es paciencia para soportar, es comprensión para convivir, y sobre todo es acción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servir.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11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este modo de comportamiento, además de gratificación personal, se asegura el mejor grado en las relaciones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interpersonales. Es por ello que las buenas relaciones no solo tienen que ver con nuestras palabras, sino de manera especial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nuestras acciones de amor. Este “principio fundamental” dignifica la vida, y eleva la calidad de nuestra convivencia.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8754" cy="47287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54" y="-1"/>
            <a:ext cx="4464534" cy="47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1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#53 “OH AMOR DE DIOS”.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9"/>
            <a:ext cx="9110708" cy="512477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048102"/>
            <a:ext cx="9143999" cy="8098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102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03520" y="906611"/>
            <a:ext cx="3840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Y </a:t>
            </a:r>
            <a:r>
              <a:rPr lang="es-MX" sz="3600" b="1" dirty="0" smtClean="0">
                <a:latin typeface="Arial Black" panose="020B0A04020102020204" pitchFamily="34" charset="0"/>
              </a:rPr>
              <a:t>él nos ha dado este mandamiento: el que ama a Dios, ame también a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su hermano”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1 </a:t>
            </a:r>
            <a:r>
              <a:rPr lang="es-MX" sz="3600" b="1" dirty="0" smtClean="0">
                <a:latin typeface="Arial Black" panose="020B0A04020102020204" pitchFamily="34" charset="0"/>
              </a:rPr>
              <a:t>Juan </a:t>
            </a:r>
            <a:r>
              <a:rPr lang="es-MX" sz="3600" b="1" dirty="0" smtClean="0">
                <a:latin typeface="Arial Black" panose="020B0A04020102020204" pitchFamily="34" charset="0"/>
              </a:rPr>
              <a:t>4:20,21</a:t>
            </a:r>
            <a:r>
              <a:rPr lang="es-MX" sz="3600" b="1" dirty="0" smtClean="0">
                <a:latin typeface="Arial Black" panose="020B0A04020102020204" pitchFamily="34" charset="0"/>
              </a:rPr>
              <a:t>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3520" cy="689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292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que más necesita el mundo, ¿no es acaso una mayor medida de amor? Para sentirnos mejor,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convivir mejor, para ser felices… pon un poco más de amor en tu vida, hogar, iglesia y en tus relaciones, y la reacción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saludable no se hará esperar… esta ley nunca falla.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5440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TESTIMONIO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270" y="1046440"/>
            <a:ext cx="4175352" cy="523281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046440"/>
            <a:ext cx="2604269" cy="52267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779622" y="1046439"/>
            <a:ext cx="2364377" cy="52267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6975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64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Hechos 17:26 “Y de una sangre ha hecho todo el linaje de los hombres, para que habiten sobre toda la faz de la tierra” …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43154" y="920621"/>
            <a:ext cx="35008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hecho nos permite recordar que todos somos hermanos, los unos de los otros, más allá de la apariencia física, la raza,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cultura, la religión o el nivel económico que tengamos. Y si supiéramos interactuar con el prójimo sobre la base de esta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igualdad humana, ¡Cuánto más respeto y armonía habría en nuestras relaciones!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3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63497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08126" y="2852060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# 485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33703" y="6361611"/>
            <a:ext cx="4010297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05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Hechos 10.34 dice: “Entonces Pedro, abriendo la boca, dijo: En verdad comprendo que Dios no hace acepción de personas”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Las discriminaciones pueden aparecer de muchas formas.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48201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30046" y="4441371"/>
            <a:ext cx="613954" cy="37882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08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#374 “Dulce comunión”, #145 “Con acentos de alegría”,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#533 “Cuan bueno y agradable”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4"/>
            <a:ext cx="9122062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2425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 </a:t>
            </a:r>
            <a:r>
              <a:rPr lang="es-MX" sz="2400" dirty="0" smtClean="0">
                <a:latin typeface="Arial Black" panose="020B0A04020102020204" pitchFamily="34" charset="0"/>
              </a:rPr>
              <a:t>Pero si el propio Creador “no hace acepción de personas” y </a:t>
            </a:r>
            <a:r>
              <a:rPr lang="es-MX" sz="2400" dirty="0" smtClean="0">
                <a:latin typeface="Arial Black" panose="020B0A04020102020204" pitchFamily="34" charset="0"/>
              </a:rPr>
              <a:t>nos </a:t>
            </a:r>
            <a:r>
              <a:rPr lang="es-MX" sz="2400" dirty="0" smtClean="0">
                <a:latin typeface="Arial Black" panose="020B0A04020102020204" pitchFamily="34" charset="0"/>
              </a:rPr>
              <a:t>trata a todos de la misma manera, porque </a:t>
            </a:r>
            <a:r>
              <a:rPr lang="es-MX" sz="2400" dirty="0" smtClean="0">
                <a:latin typeface="Arial Black" panose="020B0A04020102020204" pitchFamily="34" charset="0"/>
              </a:rPr>
              <a:t>ante </a:t>
            </a:r>
            <a:r>
              <a:rPr lang="es-MX" sz="2400" dirty="0">
                <a:latin typeface="Arial Black" panose="020B0A04020102020204" pitchFamily="34" charset="0"/>
              </a:rPr>
              <a:t>é</a:t>
            </a:r>
            <a:r>
              <a:rPr lang="es-MX" sz="2400" dirty="0" smtClean="0">
                <a:latin typeface="Arial Black" panose="020B0A04020102020204" pitchFamily="34" charset="0"/>
              </a:rPr>
              <a:t>l </a:t>
            </a:r>
            <a:r>
              <a:rPr lang="es-MX" sz="2400" dirty="0" smtClean="0">
                <a:latin typeface="Arial Black" panose="020B0A04020102020204" pitchFamily="34" charset="0"/>
              </a:rPr>
              <a:t>todos somos iguales, ¿quiénes somos nosotros para despreciar o </a:t>
            </a:r>
            <a:r>
              <a:rPr lang="es-MX" sz="2400" dirty="0" smtClean="0">
                <a:latin typeface="Arial Black" panose="020B0A04020102020204" pitchFamily="34" charset="0"/>
              </a:rPr>
              <a:t>desmerecer </a:t>
            </a:r>
            <a:r>
              <a:rPr lang="es-MX" sz="2400" dirty="0" smtClean="0">
                <a:latin typeface="Arial Black" panose="020B0A04020102020204" pitchFamily="34" charset="0"/>
              </a:rPr>
              <a:t>a alguna persona que no sea de nuestro agrado?</a:t>
            </a:r>
            <a:endParaRPr lang="es-MX" sz="24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2116183" cy="2019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7760" y="2899954"/>
            <a:ext cx="40756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LETONIA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98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somos imperfectos: Romanos 3.10 “No hay un solo justo, ni siquiera uno” Tenemos defectos y cometemos errores.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ende, no debe extrañarnos que al tratar a la gente encontremos en ella diversas faltas que dificulten las buenas relaciones.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Además, no todos tenemos los mismos defectos.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33" y="0"/>
            <a:ext cx="6564006" cy="47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912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Cada uno posee un caudal diferente de virtudes, debilidades e inclinaciones naturales. Y cuanto más tomemos en cuenta esta realidad, mayor será nuestra tolerancia y compresión hacia el prójimo. Con lo cual evitaremos distanciarnos de los demás,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 caer en un estado de soledad y aislamiento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9" y="0"/>
            <a:ext cx="921366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864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Sí, todos somos imperfectos: yo, tu, nuestros padres, nuestros hijos, nuestros amigos, nuestros maestros. Y mientras debemos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 benignos con los “imperfectos”, a la vez debemos cuidarnos de no caer en una falsa perfección.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33" y="26624"/>
            <a:ext cx="48672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083474">
            <a:off x="3606574" y="2168434"/>
            <a:ext cx="2574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SECRETARIAL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7028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Juan 13:34 dice “Este mandamiento nuevo les doy: que se amen los unos a los otros. Así como yo los he amado, también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ustedes deben amarse los unos a los otros.” Recuerda: El amor a Dios eleva y profundiza nuestra vida. Y el amor al prójimo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expande y ennoblece nuestras relaciones fraternales.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1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Este amor facilita nuestra comunicación y la hace placentera. Gozamos y disfrutamos de nuestra iglesia, cuando esta se realiza en un clima de afecto sincero. Pon el ingrediente del cariño en tus contactos interpersonales, y dominaras con alegría el arte de llevarte bien con los demás.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3999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499069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9069" y="645638"/>
            <a:ext cx="3644930" cy="2800767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“</a:t>
            </a:r>
            <a:r>
              <a:rPr lang="es-MX" sz="4000" b="1" dirty="0" smtClean="0">
                <a:latin typeface="Arial Black" panose="020B0A04020102020204" pitchFamily="34" charset="0"/>
              </a:rPr>
              <a:t>HACIENDO</a:t>
            </a:r>
            <a:r>
              <a:rPr lang="es-MX" sz="4400" b="1" dirty="0" smtClean="0">
                <a:latin typeface="Arial Black" panose="020B0A04020102020204" pitchFamily="34" charset="0"/>
              </a:rPr>
              <a:t> LA PAZ”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9" y="3446405"/>
            <a:ext cx="3644931" cy="341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322"/>
            <a:ext cx="9144000" cy="40011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#477 “LOS QUE AMAN AL SEÑOR”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534"/>
            <a:ext cx="9144000" cy="58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5" y="0"/>
            <a:ext cx="9032966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9259" y="1859340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rgbClr val="FF3399"/>
                </a:solidFill>
                <a:latin typeface="Arial Black" panose="020B0A04020102020204" pitchFamily="34" charset="0"/>
              </a:rPr>
              <a:t>FINAL</a:t>
            </a:r>
            <a:endParaRPr lang="es-MX" sz="4800" b="1" dirty="0"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53" y="613954"/>
            <a:ext cx="5401491" cy="54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Todos somos diferentes: Tenemos diversidad de talentos, aptitudes y tendencias. Somos piezas únicas, con rasgos exclusivos. Nadie es la copia fiel de nadie, por más semejanza que haya entre unos y otros. Cada cual tiene una individualidad irrepetible.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6166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7976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Todos somos iguales: Al principio de nuestro programa dijimos que “todos somos diferentes”. Y es verdad. Pero también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 cierto que todos somos iguales, en nuestros derechos individuales, en nuestra dignidad humana, en nuestra condición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hijos de Dios… por lo tanto, nadie debería sentirse superior ni inferior a los demás. Formamos parte del mismo linaje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humano y estamos hechos de la misma sangre.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272027" cy="42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976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“EL QUE NO AMA, NO HA CONOCIDO A DIOS; PORQUE DIOS ES AMOR”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1 JUAN 4.8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4001" cy="46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CAPACITAR A LA IGLESIA EN CUANTO A LA ACTITUD EN EL TRATO ENTRE SÍ Y DE MANERA ESPECIAL AL RECIBIR A LAS VISITAS O AMIGOS QUE LLEGAN POR PRIMERA VEZ AL TEMPLO.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0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Hay diferencias físicas, temperamentales, intelectuales y de toda otra índole. Aun dentro de una misma familia, cada hijo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puede ser muy diferente de sus hermanos. Esto es importante recordarlo, para saber cómo tratar a cada persona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80559" y="903238"/>
            <a:ext cx="46634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¡Cuántos errores podemos cometer en el trato con los demás, simplemente por olvidar sus características personales! Pero,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contrariamente, ¡Cuánto pueden mejorar nuestras relaciones sociales, familiares, laborales y en la iglesia cuando tomamos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cuenta el modo individual de ser de nuestros allegados!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1009</Words>
  <Application>Microsoft Office PowerPoint</Application>
  <PresentationFormat>Presentación en pantalla (4:3)</PresentationFormat>
  <Paragraphs>73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33</cp:revision>
  <dcterms:created xsi:type="dcterms:W3CDTF">2023-09-17T22:15:53Z</dcterms:created>
  <dcterms:modified xsi:type="dcterms:W3CDTF">2023-09-21T19:42:09Z</dcterms:modified>
</cp:coreProperties>
</file>