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4" r:id="rId5"/>
    <p:sldId id="263" r:id="rId6"/>
    <p:sldId id="260" r:id="rId7"/>
    <p:sldId id="262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6" r:id="rId19"/>
    <p:sldId id="273" r:id="rId20"/>
    <p:sldId id="274" r:id="rId21"/>
    <p:sldId id="275" r:id="rId22"/>
    <p:sldId id="278" r:id="rId23"/>
    <p:sldId id="279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44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860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7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36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82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272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776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795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982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046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707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65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3620A-B105-48AA-AA3D-D4C9BEE3BBFE}" type="datetimeFigureOut">
              <a:rPr lang="es-MX" smtClean="0"/>
              <a:t>14/08/2023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31178-33E7-4334-8DAE-5CD7C3090C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28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0" y="5689894"/>
            <a:ext cx="1073670" cy="95637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97724" y="5689894"/>
            <a:ext cx="8725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 flipH="1"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¿CÓMO DEBO ORAR? 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9" y="634377"/>
            <a:ext cx="6303101" cy="50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2. OREMOS EN SECRETO.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68268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4503" y="780314"/>
            <a:ext cx="43891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Tengamos un lugar especial para la oración secreta. Debemos escoger, como lo hizo Cristo, lugares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selectos para comunicarnos con Dios. En el lugar secreto de oración, donde ningún ojo puede ver ni oído oír sino únicamente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Dios, podemos expresar nuestros deseos y anhelos más íntimos al Padre de compasión infinita: y en la tranquilidad y el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silencio del alma, esa voz que jamás deja de responder al clamor de la necesidad humana, hablará a nuestro corazón.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#382 “A SOLAS AL HUERTO YO VOY”.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052561" cy="5868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2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3. OREMOS PIDIENDO PERDÓN POR NUESTRAS FALTAS.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1719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Si queremos ofrecer oraciones aceptables, tenemos que realizar una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obra de confesión mutua de nuestros pecados. Si he faltado contra mi hermano de palabra o acción, debo confesárselo.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Al pecar, contra nuestro hermano, pecamos contra Dios y debemos buscar su perdón. Cualquiera que sea su pecado,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si nos arrepentimos y creemos en la sangre expiatoria de Cristo, seremos perdonados.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6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72"/>
            <a:ext cx="9181372" cy="62733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72"/>
            <a:ext cx="1802674" cy="191033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100354"/>
            <a:ext cx="256032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MAREK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976948" y="2899507"/>
            <a:ext cx="399723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POLONIA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55362" y="3735904"/>
            <a:ext cx="6391804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 TRAFICANTE DE DROGAS…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0949" y="5194249"/>
            <a:ext cx="6490423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´</a:t>
            </a:r>
            <a:r>
              <a:rPr lang="es-MX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SÁBADO 2 DE</a:t>
            </a:r>
          </a:p>
          <a:p>
            <a:pPr algn="ctr"/>
            <a:r>
              <a:rPr lang="es-MX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SEPTIEMBRE 2023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690949" y="6517688"/>
            <a:ext cx="649042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674" y="606303"/>
            <a:ext cx="3136902" cy="31178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490" y="4311182"/>
            <a:ext cx="1085510" cy="10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4. OREMOS CON FE.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741817" y="1198066"/>
            <a:ext cx="3944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Deberíamos aumentar diariamente nuestra fe para crecer hasta alcanzar la plena medida de la estatura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espiritual en Cristo Jesús. Deberíamos creer que Dios contestará nuestras oraciones. La fe debe ser ejercitada en todas nuestras oraciones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63131">
            <a:off x="3368743" y="1933304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5. OREMOS INVOCANDO EL NOMBRE DE NUESTRO PADRE CELESTIAL.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7029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PADRE NUESTRO. El reconocimiento de que somos hijos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nuestro Padre celestial debiera ser lo primero en cada oración. Posiblemente seamos indignos de llamarle “Padre”, pero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siempre que lo hagamos con sinceridad, él nos recibe con regocijo y nos reconoce como hijos en verdad.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416251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624182"/>
            <a:ext cx="22076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68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6. OREMOS CON SUMISIÓN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2635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Hágase tu voluntad. Cristo habla aquí de la voluntad de Dios, especialmente en lo que afecta a esta tierra. Cuando el corazón humano se somete a la jurisdicción del reino de la gracia divina, la voluntad de Dios para con esa persona se cumple.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7. OREMOS PIDIENDO POR NUESTRAS NECESIDADES.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714913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Cuando oramos, debiéramos decir: “Señor, si lo que te pido es para mi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bien, dámelo; pero, si no lo es, </a:t>
            </a:r>
            <a:r>
              <a:rPr lang="es-MX" b="1" dirty="0" err="1" smtClean="0">
                <a:latin typeface="Arial Black" panose="020B0A04020102020204" pitchFamily="34" charset="0"/>
              </a:rPr>
              <a:t>reténlo</a:t>
            </a:r>
            <a:r>
              <a:rPr lang="es-MX" b="1" dirty="0" smtClean="0">
                <a:latin typeface="Arial Black" panose="020B0A04020102020204" pitchFamily="34" charset="0"/>
              </a:rPr>
              <a:t>; sin embargo, dame tu bendición”. El Señor escucha nuestras peticiones, comprende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nuestra situación y suplirá exactamente lo que necesitamos. Fortalecerá nuestra fe y aumentará nuestra espiritualidad.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Señor es bueno y misericordioso, perfecto en comprensión e infinito en sabiduría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4215"/>
            <a:ext cx="9144001" cy="336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6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#40 “SHALOM”, #75 “GRANDE ES JEHOVÁ”,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59 “MIRAD QUÉ AMOR”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" y="0"/>
            <a:ext cx="914399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499068" y="646329"/>
            <a:ext cx="3644931" cy="3170099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CÓNYUGES: JUNTOS EN LA CRUZ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499069" cy="62116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7" y="3752165"/>
            <a:ext cx="3644932" cy="30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3218"/>
            <a:ext cx="9144000" cy="40011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#378 “¡OH QUÉ AMIGO NOS ES CRISTO!”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9144000" cy="59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2"/>
            <a:ext cx="9144000" cy="55193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165670"/>
            <a:ext cx="9144000" cy="692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154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332" y="1"/>
            <a:ext cx="10659292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261257" y="4624251"/>
            <a:ext cx="97057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3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1.OREMOS SIN CESAR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2"/>
            <a:ext cx="9144000" cy="57500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1407498"/>
            <a:ext cx="52382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oración diaria es tan esencial para el crecimiento en la gracia y aun para la misma vida espiritual,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el alimento temporal lo es para el bienestar físico. Deberíamos acostumbrarnos a elevar con frecuencia los pensamientos a Dios en oración.</a:t>
            </a:r>
          </a:p>
        </p:txBody>
      </p:sp>
    </p:spTree>
    <p:extLst>
      <p:ext uri="{BB962C8B-B14F-4D97-AF65-F5344CB8AC3E}">
        <p14:creationId xmlns:p14="http://schemas.microsoft.com/office/powerpoint/2010/main" val="20172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227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sólo 68 palabras, Jesús nos dejó la llave para abrir la puerta del conocimiento de cómo vivir con Dios y con los demás.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oración tiene dos partes. La primera reconoce la certidumbre de Dios. La oración debe comenzar allí; de otro modo deja de ser oración. La segunda parte busca una cercanía humana: Danos, perdónanos, no nos metas. Leamos Mateo 6:6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0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11188" y="1438815"/>
            <a:ext cx="45328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Quiero hacerte una pregunta: ¿Recuerdas quién te enseñó a orar? Muchos aprendimos a orar por que mamá y papá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enseñaron. Jesús enseñó a orar a sus discípulos,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a menudo les hacía ver la necesidad de orar.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¿Te gustaría conocer siete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lecciones que Jesús enseñó a sus discípulos acerca de la oración?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611189" cy="69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3499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Les enseñó que la oración que Dios acepta es la petición sencilla y ferviente que procede del alma que experimenta su </a:t>
            </a:r>
            <a:r>
              <a:rPr lang="es-MX" sz="2400" b="1" dirty="0" smtClean="0">
                <a:latin typeface="Arial Black" panose="020B0A04020102020204" pitchFamily="34" charset="0"/>
              </a:rPr>
              <a:t>necesidad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8835" cy="53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376 “DULCE ORACIÓN”.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046439"/>
            <a:ext cx="9144793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ESCUELA SABÁTICA: UNA INICIATIVA PARA INVOLUCRAR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SUS MIEMBROS PARA LA MISIÓN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10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747</Words>
  <Application>Microsoft Office PowerPoint</Application>
  <PresentationFormat>Presentación en pantalla (4:3)</PresentationFormat>
  <Paragraphs>68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37</cp:revision>
  <dcterms:created xsi:type="dcterms:W3CDTF">2023-08-10T22:14:17Z</dcterms:created>
  <dcterms:modified xsi:type="dcterms:W3CDTF">2023-08-14T21:33:32Z</dcterms:modified>
</cp:coreProperties>
</file>