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7" r:id="rId5"/>
    <p:sldId id="267" r:id="rId6"/>
    <p:sldId id="265" r:id="rId7"/>
    <p:sldId id="259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2" r:id="rId25"/>
    <p:sldId id="283" r:id="rId26"/>
    <p:sldId id="277" r:id="rId27"/>
    <p:sldId id="285" r:id="rId28"/>
    <p:sldId id="281" r:id="rId29"/>
    <p:sldId id="284" r:id="rId30"/>
    <p:sldId id="286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466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673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364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589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68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85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887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71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094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34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64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A0095-0BE5-4266-83CA-DA22CA363EB9}" type="datetimeFigureOut">
              <a:rPr lang="es-MX" smtClean="0"/>
              <a:t>18/07/2023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1E97-8C62-48C3-A248-D0A29301E9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81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“NIVELES DE COMPRENSIÓN DE LA BIBLIA”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8" y="5760719"/>
            <a:ext cx="994159" cy="88555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21529"/>
            <a:ext cx="9318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219"/>
            <a:ext cx="9144001" cy="51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705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2. NIVEL DE COMPRENSION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Obtener la información no quiere decir que se entienda, la información necesita ser comprendida, analizada y así formar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conceptos más claros. Los discípulos de Jesús también tuvieron sus dudas para entender la información que escuchaban: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“Entonces algunos de sus discípulos se decían entre sí: ¿Qué es esto que nos dice: “Todavía un poco y no me veréis, y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nuevo un poco y me veréis” y “porque yo voy al Padre”?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925"/>
            <a:ext cx="9144793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365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Decían pues: ¿Qué quiere decir con: “Todavía un poco”?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entendemos lo que dice.” Juan 16:17-18. </a:t>
            </a:r>
            <a:r>
              <a:rPr lang="es-MX" sz="2000" b="1" dirty="0" smtClean="0">
                <a:latin typeface="Arial Black" panose="020B0A04020102020204" pitchFamily="34" charset="0"/>
              </a:rPr>
              <a:t>   </a:t>
            </a:r>
            <a:r>
              <a:rPr lang="es-MX" sz="2000" b="1" dirty="0" err="1" smtClean="0">
                <a:latin typeface="Arial Black" panose="020B0A04020102020204" pitchFamily="34" charset="0"/>
              </a:rPr>
              <a:t>Asi</a:t>
            </a:r>
            <a:r>
              <a:rPr lang="es-MX" sz="2000" b="1" dirty="0" smtClean="0">
                <a:latin typeface="Arial Black" panose="020B0A04020102020204" pitchFamily="34" charset="0"/>
              </a:rPr>
              <a:t> como los discípulos, nuestro Dios nos invita a que le llevemos nuestras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inquietudes y dudas y nos ayudara a comprender mejor su plan de salvación.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1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el oficio de los ángeles celestiales preparar el corazón para entender la Palabra de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fin de que seamos embelesados con su hermosura, amonestados por sus advertencias, o animados y fortalecidos por sus promesas. Debemos hacer nuestra la oración del Salmista: “Abre mis ojos, y miraré las maravillas de tu ley.” COES PAG. 41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UNA BENDICIÓN LLAMADA LEUCEMIA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4001" cy="5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3. NIVEL DE APLICACIÓN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Saber y entender la Palabra de Dios es ya una gran bendición, pero si no la llevamos a la práctica, será estar en una situación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incompleta, porque el propósito divino es que llevemos a la práctica lo aprendido. “Sed hacedores de la Palabra y no tan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solamente oidores, engañándoos a vosotros mismos”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Santiago 1:22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3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9166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“A cualquiera, pues, que me oye estas palabras y las pone en práctica, lo comparare a un hombre prudente que edifico su casa sobre la roca” Mateo 7:24 Con la ayuda divina apliquemos su Palabra a nuestras vidas.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#205 “DADME LA BIBLIA”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4001" cy="430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4"/>
            <a:ext cx="1985554" cy="18971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37759" y="2886892"/>
            <a:ext cx="4075611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SERBIA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81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Solo en Jesús podemos aplicar su Palabra a nuestras vidas, hacerlo sin Jesús llegará a ser solo legalismo.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“Los hombres y mujeres jóvenes necesitan más de la gracia de Cristo para que puedan aplicar los principios del cristianismo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sus vidas diarias.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27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preparación para la venida de Cristo es una preparación hecha por medio de Cristo, gracias 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ejercicio de nuestras cualidades más elevadas... Pero es de necesidad imperativa mantenerse junto a Jesús. Es nuestra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fortaleza, eficiencia y poder. No podemos depender de nosotros mismos ni por un momento.” HHD 326.4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6" y="0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116731">
            <a:off x="3590812" y="2076995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4"/>
            <a:ext cx="9144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 smtClean="0">
                <a:latin typeface="Arial Black" panose="020B0A04020102020204" pitchFamily="34" charset="0"/>
              </a:rPr>
              <a:t>#268 “PUEDO OÍR TU VOZ LLAMANDO”, #275 “HUMILDE ORACIÓN”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6"/>
            <a:ext cx="9144000" cy="743779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86892" y="5865223"/>
            <a:ext cx="1877437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6600" b="1" dirty="0" smtClean="0">
                <a:latin typeface="Arial Black" panose="020B0A04020102020204" pitchFamily="34" charset="0"/>
              </a:rPr>
              <a:t>266</a:t>
            </a:r>
            <a:endParaRPr lang="es-MX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4. NIVEL DE EVALUACION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todo aprendizaje y experiencia es bueno hacer una evaluación continuamente, nuestro modelo es y será siempre JESÚS.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que mire a menudo la cruz del Calvario, acordándose de que sus pecados llevaron al Salvador allí, no tratará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determinar el grado de su culpabilidad en comparación con el de los demás. No se constituirá en juez para acusar a otros.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No puede haber espíritu de crítica ni de exaltación en los que andan a la sombra de la cruz del Calvario.” DMJ 109.2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083"/>
            <a:ext cx="9144000" cy="34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5. NIVEL DE ENTREGA TOTAL 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93665"/>
            <a:ext cx="91440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nivel ideal es llegar a una entrega total, mediante la oración y el estudio las Sagradas escrituras permitiéndole a Jesús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vivir en nosotros, de tal manera que podamos decir como el Apóstol Pablo “Con Cristo estoy juntamente crucificado, y ya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vivo yo, mas vive Cristo en mí; y lo que ahora vivo en la carne, lo vivo en la fe del Hijo de Dios, el cual me amó y se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entregó a si mismo por mi” Gálatas 2:20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90889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847334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53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753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“La verdadera religión está encarnada en la Palabra de Dios, y consiste en permanecer bajo la dirección del Santo en pensamiento, palabra y acción.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656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766560" y="117693"/>
            <a:ext cx="218149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Aquel que es el camino, la verdad y la vida, toma al buscador humilde, ferviente y sincero, y le dice: Sígueme. Entonces lo conduce por el sendero angosto hasta la santidad del cielo...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todos los que deciden seguir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completamente al Señor serán conducidos por el camino real” </a:t>
            </a:r>
            <a:r>
              <a:rPr lang="es-MX" b="1" dirty="0" err="1">
                <a:latin typeface="Arial Black" panose="020B0A04020102020204" pitchFamily="34" charset="0"/>
              </a:rPr>
              <a:t>The</a:t>
            </a:r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b="1" dirty="0" err="1">
                <a:latin typeface="Arial Black" panose="020B0A04020102020204" pitchFamily="34" charset="0"/>
              </a:rPr>
              <a:t>Review</a:t>
            </a:r>
            <a:r>
              <a:rPr lang="es-MX" b="1" dirty="0">
                <a:latin typeface="Arial Black" panose="020B0A04020102020204" pitchFamily="34" charset="0"/>
              </a:rPr>
              <a:t> and </a:t>
            </a:r>
            <a:r>
              <a:rPr lang="es-MX" b="1" dirty="0" err="1">
                <a:latin typeface="Arial Black" panose="020B0A04020102020204" pitchFamily="34" charset="0"/>
              </a:rPr>
              <a:t>Herald</a:t>
            </a:r>
            <a:r>
              <a:rPr lang="es-MX" b="1" dirty="0">
                <a:latin typeface="Arial Black" panose="020B0A04020102020204" pitchFamily="34" charset="0"/>
              </a:rPr>
              <a:t>, 29 de marzo de 1906.</a:t>
            </a:r>
          </a:p>
        </p:txBody>
      </p:sp>
    </p:spTree>
    <p:extLst>
      <p:ext uri="{BB962C8B-B14F-4D97-AF65-F5344CB8AC3E}">
        <p14:creationId xmlns:p14="http://schemas.microsoft.com/office/powerpoint/2010/main" val="20485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47657" y="610136"/>
            <a:ext cx="339634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conocer a Dios lleva un proceso. Comienza en obtener la información precisa, la cual encontramos en Las Sagradas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Escrituras. Mediante la dirección del Espíritu Santo, llegamos a entender el mensaje divino y lo aplicamos a nuestras vidas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cambiando nuestras acciones, pensamiento y carácter. Nuestra meta es llegar a ser semejantes al carácter de Cristo.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5747657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584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Él es nuestro modelo ideal. En dependencia total de Jesús y trabajando en todos los niveles en forma simultánea, el carácter de Jesús será reproducido en nosotros. “Antes bien, creced en la gracia y el conocimiento de nuestro Señor y Salvador Jesucristo. A él sea gloria y hasta el día de la eternidad. Amen.” 2 Pedro 3:18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14" y="0"/>
            <a:ext cx="5812971" cy="47593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665513" cy="47358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478485" y="0"/>
            <a:ext cx="1665514" cy="47358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82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226669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26669" y="646329"/>
            <a:ext cx="3917331" cy="3477875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CÓMO NOS RESCATA DIOS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69" y="4124204"/>
            <a:ext cx="3917331" cy="273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#445, “MÁS DE JESÚS”.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046439"/>
            <a:ext cx="912495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333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26536" y="966652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FINAL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564777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A NUESTRA IGLESIA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471" y="4422411"/>
            <a:ext cx="1142366" cy="11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785463" y="6387736"/>
            <a:ext cx="1358537" cy="4702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14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55171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COMPRENDER QUE ES NUESTRO PRIVILEGIO ESTUDIAR LAS SAGRADAS ESCRITURAS Y MEJORAR NUESTRO NIVEL DE COMPRENSIÓN DE ELLA BAJO LA DIRECCIÓN DEL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ESPÍRITU SANTO.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041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importancia de la oración, para comprender mejor la Palabra de Dios. “Nunca debe estudiarse la Biblia sin oración. Sólo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Espíritu Santo puede hacernos sentir la importancia de aquellas cosas fáciles de comprender, o prevenirnos de torcer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verdades difíciles de comprender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26126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9345"/>
            <a:ext cx="9144001" cy="45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317957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BUSQUEMOS EN NUESTRAS BIBLIAS 2 PEDRO 3:18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30" y="584775"/>
            <a:ext cx="8371956" cy="57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39096" y="720566"/>
            <a:ext cx="33049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este día especial, repasaremos el proceso dinámico en que adquirimos el conocimiento de Dios y por medio del Espíritu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Santo lo asimilamos y ponemos en práctica. El mayor deseo de nuestro Dios es revelarse al hombre y que este llegue 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conocerlo y acepte la salvación ofrecida en Jesús.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</a:t>
            </a:r>
            <a:r>
              <a:rPr lang="es-MX" sz="2000" b="1" dirty="0" smtClean="0">
                <a:latin typeface="Arial Black" panose="020B0A04020102020204" pitchFamily="34" charset="0"/>
              </a:rPr>
              <a:t>ello nos ha dejado las Sagradas Escrituras.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5839097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1.  NIVEL INFORMATIVO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2866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Nuestro Dios nos ha dado diferentes capacidades. Una de ellas que nos distinguen de los otros seres creados, es la capacidad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pensar, de razonar, por eso el llamado de Jesús es “Y conoceréis la verdad y la verdad os hará libres” Juan 8:32 El proceso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conocer a Dios comienza en obtener información de Él, un conocimiento adecuado nos llevará a conclusiones correctas.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Por tal motivo debemos invertir tiempo en leer las Sagradas Escrituras.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10544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931920"/>
            <a:ext cx="9144000" cy="6967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514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#204 “OH, CANTÁDMELAS OTRA VEZ”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9"/>
            <a:ext cx="9144001" cy="59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568</TotalTime>
  <Words>1165</Words>
  <Application>Microsoft Office PowerPoint</Application>
  <PresentationFormat>Presentación en pantalla (4:3)</PresentationFormat>
  <Paragraphs>86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42</cp:revision>
  <dcterms:created xsi:type="dcterms:W3CDTF">2023-07-18T17:26:37Z</dcterms:created>
  <dcterms:modified xsi:type="dcterms:W3CDTF">2023-07-19T02:57:16Z</dcterms:modified>
</cp:coreProperties>
</file>