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3" r:id="rId5"/>
    <p:sldId id="262" r:id="rId6"/>
    <p:sldId id="257" r:id="rId7"/>
    <p:sldId id="260" r:id="rId8"/>
    <p:sldId id="261" r:id="rId9"/>
    <p:sldId id="264" r:id="rId10"/>
    <p:sldId id="265" r:id="rId11"/>
    <p:sldId id="266" r:id="rId12"/>
    <p:sldId id="268" r:id="rId13"/>
    <p:sldId id="267" r:id="rId14"/>
    <p:sldId id="269" r:id="rId15"/>
    <p:sldId id="277" r:id="rId16"/>
    <p:sldId id="276" r:id="rId17"/>
    <p:sldId id="275" r:id="rId18"/>
    <p:sldId id="271" r:id="rId19"/>
    <p:sldId id="279" r:id="rId20"/>
    <p:sldId id="280" r:id="rId21"/>
    <p:sldId id="273" r:id="rId22"/>
    <p:sldId id="278" r:id="rId23"/>
    <p:sldId id="281" r:id="rId2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0A9-B2D5-4986-86FC-6440E9893B1B}" type="datetimeFigureOut">
              <a:rPr lang="es-MX" smtClean="0"/>
              <a:t>11/07/2023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B1850-11B5-41F5-8D85-E91898455A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4619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0A9-B2D5-4986-86FC-6440E9893B1B}" type="datetimeFigureOut">
              <a:rPr lang="es-MX" smtClean="0"/>
              <a:t>11/07/2023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B1850-11B5-41F5-8D85-E91898455A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0392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0A9-B2D5-4986-86FC-6440E9893B1B}" type="datetimeFigureOut">
              <a:rPr lang="es-MX" smtClean="0"/>
              <a:t>11/07/2023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B1850-11B5-41F5-8D85-E91898455A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541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0A9-B2D5-4986-86FC-6440E9893B1B}" type="datetimeFigureOut">
              <a:rPr lang="es-MX" smtClean="0"/>
              <a:t>11/07/2023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B1850-11B5-41F5-8D85-E91898455A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0153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0A9-B2D5-4986-86FC-6440E9893B1B}" type="datetimeFigureOut">
              <a:rPr lang="es-MX" smtClean="0"/>
              <a:t>11/07/2023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B1850-11B5-41F5-8D85-E91898455A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5310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0A9-B2D5-4986-86FC-6440E9893B1B}" type="datetimeFigureOut">
              <a:rPr lang="es-MX" smtClean="0"/>
              <a:t>11/07/2023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B1850-11B5-41F5-8D85-E91898455A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3014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0A9-B2D5-4986-86FC-6440E9893B1B}" type="datetimeFigureOut">
              <a:rPr lang="es-MX" smtClean="0"/>
              <a:t>11/07/2023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B1850-11B5-41F5-8D85-E91898455A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4460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0A9-B2D5-4986-86FC-6440E9893B1B}" type="datetimeFigureOut">
              <a:rPr lang="es-MX" smtClean="0"/>
              <a:t>11/07/2023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B1850-11B5-41F5-8D85-E91898455A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493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0A9-B2D5-4986-86FC-6440E9893B1B}" type="datetimeFigureOut">
              <a:rPr lang="es-MX" smtClean="0"/>
              <a:t>11/07/2023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B1850-11B5-41F5-8D85-E91898455A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041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0A9-B2D5-4986-86FC-6440E9893B1B}" type="datetimeFigureOut">
              <a:rPr lang="es-MX" smtClean="0"/>
              <a:t>11/07/2023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B1850-11B5-41F5-8D85-E91898455A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0138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0A9-B2D5-4986-86FC-6440E9893B1B}" type="datetimeFigureOut">
              <a:rPr lang="es-MX" smtClean="0"/>
              <a:t>11/07/2023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B1850-11B5-41F5-8D85-E91898455A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722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ED0A9-B2D5-4986-86FC-6440E9893B1B}" type="datetimeFigureOut">
              <a:rPr lang="es-MX" smtClean="0"/>
              <a:t>11/07/2023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B1850-11B5-41F5-8D85-E91898455A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979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“LA LLAVE MAESTRA”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9" y="5747657"/>
            <a:ext cx="1067484" cy="95086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18386" y="5747657"/>
            <a:ext cx="76256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7" y="584775"/>
            <a:ext cx="9051743" cy="470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8916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Vivimos en tiempos difíciles. Los acontecimientos que ocurren a nuestro alrededor exigen que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cada seguidor de Cristo mantenga fervientemente su relación con Dios. Para fortalecer esta relación y satisfacer nuestras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necesidades emocionales y espirituales, debemos aprender el poder de la oración. Como los discípulos de antaño, debemos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rogarle al Señor: “Enséñanos a orar”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051" y="0"/>
            <a:ext cx="5381897" cy="423236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0"/>
            <a:ext cx="1881050" cy="423236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262948" y="0"/>
            <a:ext cx="1881052" cy="423236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9389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065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oración es el canal de comunicación entre nosotros y Dios. Él nos habla por medio de su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Palabra, nosotros le respondemos por medio de la oración, y él siempre nos escucha. No podemos cansarlo o abrumarlo con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las palabras de nuestro corazón. Es el tiempo de escuchar la ofrenda musical de la Escuela Sabática.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420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4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43153" y="593250"/>
            <a:ext cx="330490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 ser recibidas, las verdades de la Biblia enaltecerán la mente y el alma. Si se apreciara debidamente la Palabra de Dios, jóvenes y ancianos poseerían una rectitud interior y una fuerza de principios que los capacitarían para resistir la tentación. Veamos lo que Dios ha hecho con los que predican su palabra por medio del relato misionero.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408023" cy="681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5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"/>
            <a:ext cx="1841863" cy="18748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63886" y="2886890"/>
            <a:ext cx="4075611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SERBIA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85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098438">
            <a:off x="3538560" y="2103119"/>
            <a:ext cx="2971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8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79714" y="983963"/>
            <a:ext cx="724988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la Palabra de Dios encuentra la mente temas de la más profunda meditación, las más sublimes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aspiraciones. Allí podemos estar en comunión con los patriarcas y los profetas, y escuchar la voz del Eterno mientras habla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 los hombres. Allí contemplamos la Majestad de los cielos tal como se humilló para hacerse nuestro sustituto y garante,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para luchar a solas con las potestades de las tinieblas y obtener la victoria en nuestro favor. Una reverente contemplación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estos temas no puede menos que suavizar, purificar y ennoblecer el corazón, y al mismo tiempo inspirar a la mente nueva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fortaleza y vigor.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49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31965" y="1166842"/>
            <a:ext cx="715844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 queremos que las Escrituras queden veladas para nuestro entendimiento, de manera que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 podamos comprender las más claras verdades, debemos tener la sencillez y fe de un niñito, estar listos para aprender y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solicitar la ayuda del Espíritu Santo.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 sentido del poder y la sabiduría de Dios y de nuestra incapacidad para comprender su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grandeza, deben inspirarnos humildad, y debemos abrir su Palabra con tanta reverencia como si entráramos en su presencia.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Cuando acudimos a la Biblia, la razón debe reconocer una autoridad superior a ella, y el corazón y el intelecto deben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inclinarse ante el gran YO SOY.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11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73183" y="1382286"/>
            <a:ext cx="719763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“Nuestro Padre celestial está esperando derramar sobre nosotros la plenitud de sus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bendiciones. Es privilegio nuestro beber abundantemente en la fuente de amor infinito que es el estudio de la palabra de Dios. ¡Qué extraño que oremos tan poco! Dios está pronto y dispuesto a oír la oración sincera del más humilde de sus hijos...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¿Por qué han de ser los hijos e hijas de Dios tan remisos para orar, cuando la oración es la llave en la mano de la fe para abrir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almacén del cielo, en donde están atesorados los recursos infinitos de la Omnipotencia?”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81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684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Las Escrituras nos aconsejan: “Orad sin cesar”.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Esto no significa que hemos de pasar todo el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día de rodillas en oración formal. Pero si significa que debemos vivir y servir a nuestro Señor en la atmósfera de la oración.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momento de repetir nuestro versículo.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9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4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5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6060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“Todo lo que respira alabe a Jehová, Aleluya”.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alabanza es una llave que eleva nuestro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espíritu a la gratitud a nuestro creador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376 “DULCE ORACIÓN”, # 205 “DADME LA BIBLIA”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329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1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3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175953" y="646330"/>
            <a:ext cx="3968047" cy="255454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EL PODER DEL JESÚS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EXALTADO</a:t>
            </a:r>
            <a:endParaRPr lang="es-MX" sz="3200" b="1" dirty="0">
              <a:latin typeface="Arial Black" panose="020B0A04020102020204" pitchFamily="34" charset="0"/>
            </a:endParaRP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175953" cy="61508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952" y="3200874"/>
            <a:ext cx="3968047" cy="359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4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1284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Nuestras oraciones tomarán la forma de una conversación con Dios, como si habláramos con un amigo. Él nos dirá personalmente sus misterios. A menudo nos vendrá un dulce y gozoso sentimiento de la presencia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Jesús.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32451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Cantemos con gozo el Himno # 208 ¡Santa Biblia!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743" y="1003348"/>
            <a:ext cx="5094514" cy="400949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" y="1003348"/>
            <a:ext cx="2024742" cy="40094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119257" y="1003348"/>
            <a:ext cx="2024743" cy="40002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9136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72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03082" y="1397726"/>
            <a:ext cx="30287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FINAL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37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66" y="-91440"/>
            <a:ext cx="9261566" cy="779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838" cy="736745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 rot="357670">
            <a:off x="3145304" y="3022007"/>
            <a:ext cx="39292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0" b="1" dirty="0" smtClean="0">
                <a:latin typeface="Edwardian Script ITC" panose="030303020407070D0804" pitchFamily="66" charset="0"/>
              </a:rPr>
              <a:t>Bienvenidos</a:t>
            </a:r>
            <a:endParaRPr lang="es-MX" sz="8000" b="1" dirty="0"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4775036"/>
            <a:ext cx="9144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Alguien ha dicho que se logran más cosas por la oración que lo que el mundo se imagina.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Esto se aplica especialmente a la iglesia. “La mayor y más urgente de todas nuestras necesidades es la de un reavivamiento de la verdadera piedad en nuestro medio. Procurarlo debiera ser nuestra primera obra” oremos.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508" y="523221"/>
            <a:ext cx="9457508" cy="425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8282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Amada iglesia,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este tiempo de oscuridad, necesitamos más luz en nuestra vida y tenemos la consigna de compartirla con los demás.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3"/>
            <a:ext cx="9144000" cy="532116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1440" y="461664"/>
            <a:ext cx="1881051" cy="818496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1188720" y="4611188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SALMOS 119:105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94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 LOS MIEMBROS DE IGLESIA PUEDAN REANIMAR SU FE POR MEDIO DEL ESTUDIO DE LA BIBLIA Y LA ORACIÓN.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5"/>
            <a:ext cx="9144001" cy="51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9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55849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¿Por qué han de ser los hijos e hijas de Dios tan remisos para orar, cuando la oración es la llave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la mano de la fe para abrir el almacén del cielo, en donde están atesorados los recursos infinitos de la Omnipotencia?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5584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4773705"/>
            <a:ext cx="1869141" cy="48214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8740588" y="3576918"/>
            <a:ext cx="403412" cy="16789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000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7341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Cuando el clamor de nuestro corazón es “¿Dónde estás, Dios?”, él se encuentra a la distancia de una oración. Hoy te invito a practicarla. Alabemos todos a una sola voz con el Himno #209 “La Biblia nos habla de Cristo”.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30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2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INVERSIÓN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008913"/>
            <a:ext cx="9144000" cy="830997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FIDELIDAD A LA MISIÓN Y CÓMO ES RECOMPENSADA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1046440"/>
            <a:ext cx="9134475" cy="493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7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</TotalTime>
  <Words>918</Words>
  <Application>Microsoft Office PowerPoint</Application>
  <PresentationFormat>Presentación en pantalla (4:3)</PresentationFormat>
  <Paragraphs>69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26</cp:revision>
  <dcterms:created xsi:type="dcterms:W3CDTF">2023-07-11T14:24:59Z</dcterms:created>
  <dcterms:modified xsi:type="dcterms:W3CDTF">2023-07-11T17:46:29Z</dcterms:modified>
</cp:coreProperties>
</file>