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66" r:id="rId5"/>
    <p:sldId id="265" r:id="rId6"/>
    <p:sldId id="257" r:id="rId7"/>
    <p:sldId id="259" r:id="rId8"/>
    <p:sldId id="260" r:id="rId9"/>
    <p:sldId id="261" r:id="rId10"/>
    <p:sldId id="264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77" r:id="rId24"/>
    <p:sldId id="276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5395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596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5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277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634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60867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946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880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318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913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958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5BFB1-F970-40B9-9EB6-33CC83330562}" type="datetimeFigureOut">
              <a:rPr lang="es-MX" smtClean="0"/>
              <a:t>27/06/2023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53273-69D8-479D-BB91-6693F5A06C4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59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“BUSCANDO LA DIRECCIÓN DE DIOS”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" y="5912807"/>
            <a:ext cx="943792" cy="84068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254032" y="5795242"/>
            <a:ext cx="8961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8"/>
            <a:ext cx="9144000" cy="527202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67451" y="5543475"/>
            <a:ext cx="1776549" cy="25176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2327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5203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Dependan plenamente de Dios. Si obran de otro modo, les conviene detenerse. Deténganse donde están, y cambien el orden de las cosas […]. Clamen a Dios con sinceridad, con hambre en el alma. Luchen con los instrumentos celestiales hasta que obtengan la victoria. Hijos e hijas de Dios, 107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566"/>
            <a:ext cx="9144000" cy="505203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503921" y="0"/>
            <a:ext cx="640080" cy="70539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720149" y="3958046"/>
            <a:ext cx="1188719" cy="5747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56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460158"/>
            <a:ext cx="9144000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GLORIFIQUEMOS EL NOMBRE DE JEHOVÁ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0268"/>
            <a:ext cx="9176371" cy="59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FRONTERAS INVISIBLES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223" y="1025490"/>
            <a:ext cx="3951514" cy="526868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" y="1046440"/>
            <a:ext cx="2436222" cy="52267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6387738" y="1046440"/>
            <a:ext cx="2756262" cy="52267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610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453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1) MI FAMILIA: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importante entender que la familia es el núcleo de la sociedad. Nuestra familia es el apoyo que necesitamos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avanzar ante las dificultades, procesos, problemas, etc. que enfrentamos en esta vida. Es por eso que nuestra familia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debiera tener una relación estrecha con Dios.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0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035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padres harían bien en enseñar a sus hijos, a temprana edad, a depender totalmente de Dios. Los esposos aprendamos a poner nuestras diferencias en las manos de Dios y a hacer de la oración su pilar de ayuda y dirección.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98280" cy="53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06276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No olvidemos el culto familiar. Pueden pasar años, pero las enseñanzas aprendidas en casa,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jamás se olvidan. Decidamos hoy poner a nuestra familia más cerca de Dios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6059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Pongan todo su ser en las manos del Señor, alma, cuerpo y espíritu, y decidan convertirse en su instrumento amante y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consagrado, impulsado por su voluntad, dominado por su mente, lleno de su Espíritu […]. Entonces verán claramente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cosas celestiales. Hijos e hijas de Dios, 107.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1665"/>
            <a:ext cx="91440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#270 “Meditar en Jesús”.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HIMNO DE ALABANZA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1775"/>
            <a:ext cx="9144001" cy="402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4774"/>
            <a:ext cx="9144000" cy="627322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49" y="3847735"/>
            <a:ext cx="1094286" cy="97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8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09277"/>
            <a:ext cx="9144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2) MI IGLESIA: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Todas las personas que nos rodean viven de diferente manera. Todos tenemos diferentes formas de vida, pero lo que sí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seguro es que todos queremos alcanzar la estabilidad mental, emocional y espiritual en nuestra vida. Estar cerca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nos hace ver a nuestro prójimo como un compañero de batalla y no como un enemigo.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4583"/>
            <a:ext cx="9144000" cy="51538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017520" y="4062549"/>
            <a:ext cx="6021977" cy="3467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222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809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Orar por nuestro hermano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nos permitirá compartir su sentir y crecer espiritualmente. Compartir lo que dice la palabra de Dios nos permitirá ver a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persona como Dios las ve: “Como un alma que necesita ser restaurada”. Decidamos hoy poner a nuestra iglesia, nuestros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vecinos, a todos los que nos rodean más cerca de Dios.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78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4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9718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08" y="4404905"/>
            <a:ext cx="226695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73" y="1097425"/>
            <a:ext cx="1002846" cy="8932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rot="21002111">
            <a:off x="3465235" y="2145659"/>
            <a:ext cx="29719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SECRETARIAL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79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64440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3) MI VIDA PERSONAL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Dios tiene el interés de hablar a nuestro corazón y enseñarnos el camino correcto a la salvación. Que la vida de cada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creyente sea una vida en total comunión con Dios. Que la oración y el estudio de la palabra sean como manantiales en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tierra seca, es decir, sean nuestra bebida y nuestro alimento.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523219"/>
            <a:ext cx="4762500" cy="41211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23219"/>
            <a:ext cx="2190750" cy="41211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953250" y="523219"/>
            <a:ext cx="2190749" cy="41211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516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864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llama a hombres que quieran ejercer una relación especial con nuestro Dios, que oren en todo momento y que la palabra de Dios sea su guía hacia la meta final. Decidamos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hoy poner nuestras vidas más cerca de Dios.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219474" cy="62732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72891" y="707886"/>
            <a:ext cx="3971109" cy="26161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PABLO Y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LOS EFESIOS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7886"/>
            <a:ext cx="5172889" cy="61525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888" y="3323986"/>
            <a:ext cx="3986995" cy="35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5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7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884126" y="6036212"/>
            <a:ext cx="2259874" cy="8217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CuadroTexto 3"/>
          <p:cNvSpPr txBox="1"/>
          <p:nvPr/>
        </p:nvSpPr>
        <p:spPr>
          <a:xfrm>
            <a:off x="0" y="5953092"/>
            <a:ext cx="3500846" cy="90490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500846" y="6405545"/>
            <a:ext cx="3474720" cy="45245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60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1665"/>
            <a:ext cx="914400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#374 “Dulce comunión”, #205 “Dadme la biblia” #376 “Dulce oración”.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SERVICIO DE CANTO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6"/>
            <a:ext cx="9144000" cy="51206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5951636"/>
            <a:ext cx="9143999" cy="9063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534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39464" y="979714"/>
            <a:ext cx="3342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RODILLAS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 rot="19941104">
            <a:off x="7192842" y="1703156"/>
            <a:ext cx="105097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 rot="20104173">
            <a:off x="4395875" y="5787131"/>
            <a:ext cx="18157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/>
          <p:cNvSpPr txBox="1"/>
          <p:nvPr/>
        </p:nvSpPr>
        <p:spPr>
          <a:xfrm rot="20269313">
            <a:off x="7358198" y="4391959"/>
            <a:ext cx="13117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 rot="19762913">
            <a:off x="5051353" y="2811467"/>
            <a:ext cx="638113" cy="29187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4305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23219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ISAÍAS 45: 22.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8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39496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UNA INTENSA NECESIDAD DE BUSCAR LA DIRECCIÓN DE DIOS EN CUALQUIER SITUACIÓN DE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NUESTRA VIDA, HACIENDO DE LA ORACIÓN Y EL ESTUDIO DE LA BIBLIA NUESTRA MAYOR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FUENTE DE RESPUESTA A LA VOLUNTAD DE DIOS.</a:t>
            </a:r>
            <a:endParaRPr lang="es-MX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03" y="584775"/>
            <a:ext cx="8497994" cy="481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227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 lo largo de nuestra vida hemos tomado decisiones que tienen un fuerte impacto en nosotros. La vida del cristiano es una vida basada en una relación muy estrecha con nuestro creador.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641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que realmente importa, de todas las decisiones que hemos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tomado es: ¿He dependido totalmente de Dios? ¿Cómo puedo saber si la decisión que voy a tomar estará de acuerdo a la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voluntad de Dios? ¿He tomado tiempo para la oración?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¿Qué papel tiene la biblia en las decisiones que tomo?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3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384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Hoy veremos 3 etapas donde debemos ejercer una relación especial con nuestro Dios, acatando su voluntad por medio de su palabra.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144" cy="532384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127863" y="4532811"/>
            <a:ext cx="522514" cy="69959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279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767</TotalTime>
  <Words>729</Words>
  <Application>Microsoft Office PowerPoint</Application>
  <PresentationFormat>Presentación en pantalla (4:3)</PresentationFormat>
  <Paragraphs>63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33</cp:revision>
  <dcterms:created xsi:type="dcterms:W3CDTF">2023-06-27T16:50:37Z</dcterms:created>
  <dcterms:modified xsi:type="dcterms:W3CDTF">2023-06-28T05:38:00Z</dcterms:modified>
</cp:coreProperties>
</file>