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6" r:id="rId5"/>
    <p:sldId id="265" r:id="rId6"/>
    <p:sldId id="257" r:id="rId7"/>
    <p:sldId id="259" r:id="rId8"/>
    <p:sldId id="261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4" r:id="rId27"/>
    <p:sldId id="278" r:id="rId28"/>
    <p:sldId id="281" r:id="rId29"/>
    <p:sldId id="283" r:id="rId30"/>
    <p:sldId id="285" r:id="rId31"/>
    <p:sldId id="286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3273" autoAdjust="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52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869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993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466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4216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704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551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334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237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88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639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44C34-6F70-4CFF-9920-3B949ABDC735}" type="datetimeFigureOut">
              <a:rPr lang="es-MX" smtClean="0"/>
              <a:t>01/08/2023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759CB-5139-4767-AFF7-EB4E68B382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603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“IRÉ A HACER DISCIPULOS”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5739330"/>
            <a:ext cx="1123406" cy="100068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85107" y="5739330"/>
            <a:ext cx="9000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4774"/>
            <a:ext cx="10199077" cy="51545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44000" y="584774"/>
            <a:ext cx="1055076" cy="51545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31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#561 “OIGO DEL SEÑOR LA VOZ LLAMANDO”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338" y="984883"/>
            <a:ext cx="4431324" cy="590509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984883"/>
            <a:ext cx="2356338" cy="58731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787662" y="984883"/>
            <a:ext cx="2356338" cy="58731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807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29796" y="484519"/>
            <a:ext cx="46142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través de las páginas de la Biblia nosotros también podemos sentarnos a los pies del Maestro y escuchar sus enseñanzas.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su Santa Palabra lo contemplamos dando vista a los ciegos y devolviendo la voz a los mudos, presenciamos su celo al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purificar el templo y su ternura al bendecir a los niños, nos admiramos al ver cómo manifiesta amor por sus enemigos y cómo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guía a su iglesia. Es a través de la lectura de la Biblia que le podemos conocer cada día más.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529797" cy="69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6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16396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HACER DISCÍPULOS: UNA MISIÓN  ONTOLÓGICA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2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341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discípulo de Cristo conlleva mucho más que simplemente ser un aprendiz, pues describe un tipo especial de relación.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Por ejemplo, en la Biblia no son los discípulos los que buscan a Jesús sino él quien escoge a sus discípulos.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152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aún, la Biblia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señala que ser discípulos de Cristo implica venir a él y seguirle, recibirlo, aprender de él, obedecerle en amor, confiar en él,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confesarlo, imitarlo, reflejarlo y permanecer en él. Por supuesto, el aspecto más distintivo de un discípulo de Cristo es que este no solo aprende e imita a Cristo, sino que también forma otros discípulos.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25" y="0"/>
            <a:ext cx="5446932" cy="44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#199 “MOVIDOS POR TU ESPÍRITU SEÑOR”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67854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subió al monte y llamó a sí a los que él quiso; y vinieron a él.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estableció doce, para que estuvieran con él, y para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enviarlos a predicar (Marcos3:13-14). Estos doce discípulos tuvieron el privilegio de seguir a Jesús cada día, escuchar sus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enseñanzas, verlo en acción, aprender de su ejemplo. Durante tres años y medio, los discípulos estuvieron bajo la instrucción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del mayor Maestro que el mundo conoció alguna vez.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4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1529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Mediante el trato y la asociación personal, Cristo los preparó para su servicio. Día tras día caminaron y hablaron con él.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No ordenó a los discípulos que hiciesen esto o aquello, sino que decía: </a:t>
            </a:r>
          </a:p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“SEGUIDME”</a:t>
            </a:r>
            <a:endParaRPr lang="es-MX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8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2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Los discípulos tenían entonces que salir como testigos de Cristo, declarando lo que habían visto y oído de él.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Tenían que capacitar y educar a otros, enviándolos a compartir el mensaje del evangelio. Y para hacerlo, recibieron poder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del Espíritu Santo.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2208628" cy="18858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flipH="1">
            <a:off x="4937759" y="2897944"/>
            <a:ext cx="4079631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POLONIA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#559 “NO TE DE TEMOR”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29"/>
            <a:ext cx="9144001" cy="59400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74719" y="1927274"/>
            <a:ext cx="1874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# 556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791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Después de recibir la comisión de Cristo, sus seguidores se dedicaron a testificar en primer lugar a los que tenían más cerca: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parientes, amigos y vecinos, para entonces expandirse. A través de las edades, Dios ha estado guiando a su iglesia, dado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que su mensaje ha sido llevado de discípulo en discípulo, en ocasiones a costo de la vida misma, haciendo discípulos al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enseñar la Palabra de Dios, bautizando en el nombre del Padre, Hijo y Espíritu Santo, y siendo mentores como lo fue Cristo.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45371">
            <a:off x="3259935" y="2071450"/>
            <a:ext cx="33724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688787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el presente, ¡qué privilegio es ser parte de esta gran comisión. Hacer discípulos es un proceso. Sí, hacer discípulos es un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proceso. Es más que presentar una serie de reuniones de evangelización, por más vitales que sean. Es más que alimentar 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los desamparados, limpiar un vecindario, organizar una feria de salud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o dar estudios bíblicos, por más importante que todo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esto sea.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42671" y="1473481"/>
            <a:ext cx="36013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primer paso en el proceso del discipulado es ser nosotros mismos discípulos. Tenemos que estudiar el Modelo y ser como Jesús, que fue manso y humilde de corazón, puro y sin tacha.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2671" cy="68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278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La manera en que hacemos esto es pasando tiempo con Dios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día: estudiando su Palabra, contemplando su significado, comunicándonos con él mediante la oración y, por su poder,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entregándole todo y obedeciendo sus órdenes. La gracia de Cristo es un poder transformador: nos transforma de solo oidores en también hacedores de la Palabra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271"/>
            <a:ext cx="9144000" cy="47227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168787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23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siguiente paso, según se revela en la vida de los primeros discípulos, es compartir con otros lo que nosotros mismos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hemos experimentado; lo que hemos visto y oído al caminar con Cristo, invitándolos a probar y ver que el Señor es bueno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(ver Salmo 34: 8).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8990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 igual que en tiempos del Nuevo Testamento, llevar adelante la misión de la iglesia incluye a todos: no solo a pastores,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evangelistas u otros líderes. Dios nos invita a que </a:t>
            </a:r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TODOS</a:t>
            </a:r>
            <a:r>
              <a:rPr lang="es-MX" sz="2000" b="1" dirty="0" smtClean="0">
                <a:latin typeface="Arial Black" panose="020B0A04020102020204" pitchFamily="34" charset="0"/>
              </a:rPr>
              <a:t>, por su poder, seamos discípulos de Cristo, para entonces salir 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hacer otros discípulos. </a:t>
            </a:r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JESÚS VIENE PRONTO</a:t>
            </a:r>
            <a:r>
              <a:rPr lang="es-MX" sz="2000" b="1" dirty="0" smtClean="0">
                <a:latin typeface="Arial Black" panose="020B0A04020102020204" pitchFamily="34" charset="0"/>
              </a:rPr>
              <a:t>. ¡Participemos!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3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499069" cy="621166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99069" y="646330"/>
            <a:ext cx="3644931" cy="37856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EL MISTERIO DEL EVANGELIO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9" y="4431982"/>
            <a:ext cx="3644931" cy="27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4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537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una vez que le entregan sus vidas mediante el bautismo, los nuevos en la fe aún necesitan ser discipulados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mediante mentores que sean discípulos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experimentados en la fe.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#191 “LA NUEVA PROCLAMAD”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672" y="1107994"/>
            <a:ext cx="3571875" cy="42573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107994"/>
            <a:ext cx="2912672" cy="425738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484547" y="1107994"/>
            <a:ext cx="2659453" cy="425738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990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37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035040"/>
            <a:ext cx="91283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ORACION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81570" cy="63347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7"/>
            <a:ext cx="1083212" cy="96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9072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77908" y="6443002"/>
            <a:ext cx="1266092" cy="414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3151163" y="2791897"/>
            <a:ext cx="42803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 smtClean="0">
                <a:latin typeface="Edwardian Script ITC" panose="030303020407070D0804" pitchFamily="66" charset="0"/>
              </a:rPr>
              <a:t>Feliz Sábado</a:t>
            </a:r>
            <a:endParaRPr lang="es-MX" sz="80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584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Debemos recordar nuestra misión como discípulos de Cristo a cada momento, que nuestro objetivo como cristianos sea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alcanzar el nivel más elevado en la relación con nuestro Señor, que al orar juntos y leer la Biblia, podamos compenetrarnos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con Jesús, conocerlo mejor, amarlo más, y servirle cada día con todo lo que tenemos y somos. Vayamos a él en oración.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1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1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MATEO 28:19-20.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2"/>
            <a:ext cx="9144000" cy="57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3949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CONSIDERAR LO QUE IMPLICA SER DISCÍPULO DE JESÚS,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RENOVAR EL PACTO QUE CADA CRISTIANO HA HECHO 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CUMPLIR CON LA MISIÓN  DE ALCALZAR A OTROS Y MOTIVARLO A CONVERTIRSE EN UN NUEVO DISCÍPULO.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2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9710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Hace unos dos mil años, Jesús le extendió la siguiente invitación a un grupo de pescadores en la costa galilea: “Venid en pos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mí, y os haré pescadores de hombres”. Ellos “dejando al instante las redes, lo siguieron”. A medida que estos pescadores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pasaron tiempo con Jesús, sus vidas cambiaron para siempre.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Hoy Jesús continúa llamando personas a ser sus discípulos. 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5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422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Ser discípulo de Jesús implica seguirlo, es decir, pasar tiempo con él mediante la lectura y el estudio de las Escrituras y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oración, siguiéndole a donde él nos guíe. Esta mañana es el momento propicio para conocerle más.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63" y="133282"/>
            <a:ext cx="6059073" cy="52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32474" y="766732"/>
            <a:ext cx="3810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Solo cuando hayamos estado con Jesús, estaremos preparados para aceptar su llamado a ir y hacer “discípulos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todas las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naciones, bautizándolos en el nombre del Padre, del Hijo y del Espíritu Santo, y enseñándoles que guarden todas las cosas”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Cristo nos ha mandado, confiando en que él estará con nosotros “todos los días, hasta el fin del mundo”.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73194" y="4360984"/>
            <a:ext cx="153337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584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</TotalTime>
  <Words>1207</Words>
  <Application>Microsoft Office PowerPoint</Application>
  <PresentationFormat>Presentación en pantalla (4:3)</PresentationFormat>
  <Paragraphs>92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35</cp:revision>
  <dcterms:created xsi:type="dcterms:W3CDTF">2023-07-26T22:05:39Z</dcterms:created>
  <dcterms:modified xsi:type="dcterms:W3CDTF">2023-08-01T22:56:32Z</dcterms:modified>
</cp:coreProperties>
</file>